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565" r:id="rId3"/>
    <p:sldId id="568" r:id="rId4"/>
    <p:sldId id="4151" r:id="rId5"/>
    <p:sldId id="566" r:id="rId6"/>
    <p:sldId id="4152" r:id="rId7"/>
    <p:sldId id="4153" r:id="rId8"/>
    <p:sldId id="4154" r:id="rId9"/>
    <p:sldId id="4164" r:id="rId10"/>
    <p:sldId id="4155" r:id="rId11"/>
    <p:sldId id="4156" r:id="rId12"/>
    <p:sldId id="4165" r:id="rId13"/>
    <p:sldId id="4157" r:id="rId14"/>
    <p:sldId id="4190" r:id="rId15"/>
    <p:sldId id="4158" r:id="rId16"/>
    <p:sldId id="4159" r:id="rId17"/>
    <p:sldId id="4160" r:id="rId18"/>
    <p:sldId id="4197" r:id="rId19"/>
    <p:sldId id="4166" r:id="rId20"/>
    <p:sldId id="4161" r:id="rId21"/>
    <p:sldId id="4195" r:id="rId22"/>
    <p:sldId id="4170" r:id="rId23"/>
    <p:sldId id="4167" r:id="rId24"/>
    <p:sldId id="4168" r:id="rId25"/>
    <p:sldId id="4169" r:id="rId26"/>
    <p:sldId id="4172" r:id="rId27"/>
    <p:sldId id="27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CCDD"/>
    <a:srgbClr val="0C1752"/>
    <a:srgbClr val="D56E48"/>
    <a:srgbClr val="EBEDEC"/>
    <a:srgbClr val="F09063"/>
    <a:srgbClr val="FFFFFF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771" autoAdjust="0"/>
  </p:normalViewPr>
  <p:slideViewPr>
    <p:cSldViewPr snapToGrid="0" snapToObjects="1">
      <p:cViewPr>
        <p:scale>
          <a:sx n="66" d="100"/>
          <a:sy n="66" d="100"/>
        </p:scale>
        <p:origin x="116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3B49A-4BEA-4806-B5DF-FD3F05818557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86BF19A-490E-4AE9-8B81-2114246FA824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gm:t>
    </dgm:pt>
    <dgm:pt modelId="{C477C0ED-61AB-41E5-80FF-3C2BA8BC53A1}" type="par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22117AE-A955-4F0D-852B-634ADCC661F2}" type="sib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64F24879-2BC1-48B4-83A8-E421F30A80C8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Competitor Analysis: </a:t>
          </a:r>
          <a:r>
            <a:rPr lang="en-US" sz="1200" b="0" dirty="0">
              <a:latin typeface="Montserrat" panose="00000500000000000000" pitchFamily="2" charset="0"/>
            </a:rPr>
            <a:t>A</a:t>
          </a:r>
          <a:r>
            <a:rPr lang="en-US" sz="1200" dirty="0">
              <a:latin typeface="Montserrat" panose="00000500000000000000" pitchFamily="2" charset="0"/>
            </a:rPr>
            <a:t>nalyze competitors' financials and strategic positioning.</a:t>
          </a:r>
        </a:p>
      </dgm:t>
    </dgm:pt>
    <dgm:pt modelId="{96433CE6-22B1-41E2-8CCF-C9A669E4F8E8}" type="par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7BCBF17-9EE0-4775-9464-EF75715AA238}" type="sib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BEEFBB-3527-43A5-B8E3-509E7775813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gm:t>
    </dgm:pt>
    <dgm:pt modelId="{E7399595-75C3-48A1-89AE-12B360354B39}" type="par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7A1B8FE-FD8B-4801-93C4-0F7F9C0E8865}" type="sib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225DC186-8542-4D20-8B0F-B05B34327DB5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gm:t>
    </dgm:pt>
    <dgm:pt modelId="{6E912119-34B1-4061-9D42-E4DA75B0D80D}" type="par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7679991-CFCF-49E2-BF33-4981DFB1C766}" type="sib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552BD8-92D8-416D-9A3F-6E9010FD1228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Variance Analysis: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gm:t>
    </dgm:pt>
    <dgm:pt modelId="{9507BD5E-AE9F-463C-B773-B4DCE6DC5ABE}" type="par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07A24391-D0F3-4666-89D0-749A1FEC7934}" type="sib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DF4F9296-0282-43B4-9ECD-57314A8FC8A7}">
      <dgm:prSet custT="1"/>
      <dgm:spPr/>
      <dgm:t>
        <a:bodyPr/>
        <a:lstStyle/>
        <a:p>
          <a:r>
            <a:rPr lang="en-US" sz="1200" b="1" dirty="0">
              <a:solidFill>
                <a:srgbClr val="D56E48"/>
              </a:solidFill>
              <a:latin typeface="Montserrat" panose="00000500000000000000" pitchFamily="2" charset="0"/>
            </a:rPr>
            <a:t>Scenario Planning: </a:t>
          </a:r>
          <a:r>
            <a:rPr lang="en-US" sz="1200" dirty="0">
              <a:solidFill>
                <a:srgbClr val="D56E48"/>
              </a:solidFill>
              <a:latin typeface="Montserrat" panose="00000500000000000000" pitchFamily="2" charset="0"/>
            </a:rPr>
            <a:t>Model scenarios to evaluate business decisions' financial impacts.</a:t>
          </a:r>
        </a:p>
      </dgm:t>
    </dgm:pt>
    <dgm:pt modelId="{DF7B4D71-B225-4490-9421-B9ADB90E22BB}" type="par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5738935-85B8-4EE9-965F-4D40FE14BBFC}" type="sib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FCEBDDEC-5388-4BEE-AA75-275D4E2F90D0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gm:t>
    </dgm:pt>
    <dgm:pt modelId="{AFFF4ABA-104D-4A62-9B6B-CED576581E7E}" type="par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3F4235C-3967-4808-9793-FA3AC76EF21C}" type="sib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FD8AF1C-970F-4B02-82ED-ADA5ADF39969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Cost Optimization: </a:t>
          </a:r>
          <a:r>
            <a:rPr lang="en-US" sz="1200" dirty="0">
              <a:latin typeface="Montserrat" panose="00000500000000000000" pitchFamily="2" charset="0"/>
            </a:rPr>
            <a:t>Identify inefficiencies and recommend cost-saving measures.</a:t>
          </a:r>
        </a:p>
      </dgm:t>
    </dgm:pt>
    <dgm:pt modelId="{0B6D19E2-F46D-49F7-95CB-999682FFB4BB}" type="par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3FEB8C10-57F0-4608-BC1C-0C795BB60026}" type="sib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49562AE3-D56D-40EA-A1DC-2032009BFCD2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gm:t>
    </dgm:pt>
    <dgm:pt modelId="{71CAED63-C080-4885-BF8C-53C78BEA6669}" type="parTrans" cxnId="{2B51A46A-561D-4AB8-9CB4-57BF4E6755B5}">
      <dgm:prSet/>
      <dgm:spPr/>
      <dgm:t>
        <a:bodyPr/>
        <a:lstStyle/>
        <a:p>
          <a:endParaRPr lang="en-US" sz="1600"/>
        </a:p>
      </dgm:t>
    </dgm:pt>
    <dgm:pt modelId="{99DAFC80-FE53-41C3-BE75-4D4012919CC4}" type="sibTrans" cxnId="{2B51A46A-561D-4AB8-9CB4-57BF4E6755B5}">
      <dgm:prSet/>
      <dgm:spPr/>
      <dgm:t>
        <a:bodyPr/>
        <a:lstStyle/>
        <a:p>
          <a:endParaRPr lang="en-US" sz="1600"/>
        </a:p>
      </dgm:t>
    </dgm:pt>
    <dgm:pt modelId="{AE3C7C4D-3E03-4E25-BAAC-EABBB1D3210D}">
      <dgm:prSet custT="1"/>
      <dgm:spPr/>
      <dgm:t>
        <a:bodyPr/>
        <a:lstStyle/>
        <a:p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gm:t>
    </dgm:pt>
    <dgm:pt modelId="{D1C229EF-E537-4F24-B58E-D8642A47FD84}" type="parTrans" cxnId="{B09D65C8-25BD-42FC-941C-D5B512202C92}">
      <dgm:prSet/>
      <dgm:spPr/>
      <dgm:t>
        <a:bodyPr/>
        <a:lstStyle/>
        <a:p>
          <a:endParaRPr lang="en-US" sz="1600"/>
        </a:p>
      </dgm:t>
    </dgm:pt>
    <dgm:pt modelId="{E562EF84-C2AF-4BDE-8B33-FFA388442277}" type="sibTrans" cxnId="{B09D65C8-25BD-42FC-941C-D5B512202C92}">
      <dgm:prSet/>
      <dgm:spPr/>
      <dgm:t>
        <a:bodyPr/>
        <a:lstStyle/>
        <a:p>
          <a:endParaRPr lang="en-US" sz="1600"/>
        </a:p>
      </dgm:t>
    </dgm:pt>
    <dgm:pt modelId="{7DA81B8A-B62B-4A51-977B-9A52DE54EBFE}" type="pres">
      <dgm:prSet presAssocID="{0623B49A-4BEA-4806-B5DF-FD3F05818557}" presName="rootnode" presStyleCnt="0">
        <dgm:presLayoutVars>
          <dgm:chMax/>
          <dgm:chPref/>
          <dgm:dir/>
          <dgm:animLvl val="lvl"/>
        </dgm:presLayoutVars>
      </dgm:prSet>
      <dgm:spPr/>
    </dgm:pt>
    <dgm:pt modelId="{CB300D60-0741-498C-A923-EBB34A866CC7}" type="pres">
      <dgm:prSet presAssocID="{886BF19A-490E-4AE9-8B81-2114246FA824}" presName="composite" presStyleCnt="0"/>
      <dgm:spPr/>
    </dgm:pt>
    <dgm:pt modelId="{C4625C22-D81A-419F-9613-BFBAE512B59B}" type="pres">
      <dgm:prSet presAssocID="{886BF19A-490E-4AE9-8B81-2114246FA824}" presName="LShape" presStyleLbl="alignNode1" presStyleIdx="0" presStyleCnt="19"/>
      <dgm:spPr>
        <a:xfrm rot="5400000">
          <a:off x="236266" y="3652937"/>
          <a:ext cx="711465" cy="1183861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F4A2E81-8F67-4959-B93D-2CEBB327A0DF}" type="pres">
      <dgm:prSet presAssocID="{886BF19A-490E-4AE9-8B81-2114246FA824}" presName="ParentText" presStyleLbl="revTx" presStyleIdx="0" presStyleCnt="10" custScaleX="103682">
        <dgm:presLayoutVars>
          <dgm:chMax val="0"/>
          <dgm:chPref val="0"/>
          <dgm:bulletEnabled val="1"/>
        </dgm:presLayoutVars>
      </dgm:prSet>
      <dgm:spPr/>
    </dgm:pt>
    <dgm:pt modelId="{0FEDBFAA-20FD-4EFD-81BA-D333F5C7C6CE}" type="pres">
      <dgm:prSet presAssocID="{886BF19A-490E-4AE9-8B81-2114246FA824}" presName="Triangle" presStyleLbl="alignNode1" presStyleIdx="1" presStyleCnt="19"/>
      <dgm:spPr/>
    </dgm:pt>
    <dgm:pt modelId="{36913B78-61BC-4195-92D2-0CBB7FB389CF}" type="pres">
      <dgm:prSet presAssocID="{922117AE-A955-4F0D-852B-634ADCC661F2}" presName="sibTrans" presStyleCnt="0"/>
      <dgm:spPr/>
    </dgm:pt>
    <dgm:pt modelId="{16B41999-F90D-4B0C-8126-B13CAC349CB8}" type="pres">
      <dgm:prSet presAssocID="{922117AE-A955-4F0D-852B-634ADCC661F2}" presName="space" presStyleCnt="0"/>
      <dgm:spPr/>
    </dgm:pt>
    <dgm:pt modelId="{7675A916-C173-432D-97BA-C1B903CE11AE}" type="pres">
      <dgm:prSet presAssocID="{49562AE3-D56D-40EA-A1DC-2032009BFCD2}" presName="composite" presStyleCnt="0"/>
      <dgm:spPr/>
    </dgm:pt>
    <dgm:pt modelId="{93A6179C-1932-4B81-84FA-F82BDB654634}" type="pres">
      <dgm:prSet presAssocID="{49562AE3-D56D-40EA-A1DC-2032009BFCD2}" presName="LShape" presStyleLbl="alignNode1" presStyleIdx="2" presStyleCnt="19"/>
      <dgm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F5B3D7A-478E-42B8-8984-9EE4EFE038DC}" type="pres">
      <dgm:prSet presAssocID="{49562AE3-D56D-40EA-A1DC-2032009BFCD2}" presName="ParentText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29E1DAC1-EBE1-41D0-8935-5853DD0E91AD}" type="pres">
      <dgm:prSet presAssocID="{49562AE3-D56D-40EA-A1DC-2032009BFCD2}" presName="Triangle" presStyleLbl="alignNode1" presStyleIdx="3" presStyleCnt="19"/>
      <dgm:spPr/>
    </dgm:pt>
    <dgm:pt modelId="{771C048A-627E-44E1-AE1D-FC1159A00B51}" type="pres">
      <dgm:prSet presAssocID="{99DAFC80-FE53-41C3-BE75-4D4012919CC4}" presName="sibTrans" presStyleCnt="0"/>
      <dgm:spPr/>
    </dgm:pt>
    <dgm:pt modelId="{E56F5614-AD4E-4549-80F0-44CEAA2C81A4}" type="pres">
      <dgm:prSet presAssocID="{99DAFC80-FE53-41C3-BE75-4D4012919CC4}" presName="space" presStyleCnt="0"/>
      <dgm:spPr/>
    </dgm:pt>
    <dgm:pt modelId="{24EAAD07-9413-4213-86A1-F662B9C8D9D7}" type="pres">
      <dgm:prSet presAssocID="{AE3C7C4D-3E03-4E25-BAAC-EABBB1D3210D}" presName="composite" presStyleCnt="0"/>
      <dgm:spPr/>
    </dgm:pt>
    <dgm:pt modelId="{EF952AE8-69C9-46D9-B315-AC473CEB228C}" type="pres">
      <dgm:prSet presAssocID="{AE3C7C4D-3E03-4E25-BAAC-EABBB1D3210D}" presName="LShape" presStyleLbl="alignNode1" presStyleIdx="4" presStyleCnt="19"/>
      <dgm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2A6E7D1-9518-4D8A-8CAA-5D1F468032C7}" type="pres">
      <dgm:prSet presAssocID="{AE3C7C4D-3E03-4E25-BAAC-EABBB1D3210D}" presName="ParentText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F149D7FD-BA2C-4738-92DF-81DB60B4410A}" type="pres">
      <dgm:prSet presAssocID="{AE3C7C4D-3E03-4E25-BAAC-EABBB1D3210D}" presName="Triangle" presStyleLbl="alignNode1" presStyleIdx="5" presStyleCnt="19"/>
      <dgm:spPr/>
    </dgm:pt>
    <dgm:pt modelId="{BCD711C1-4443-4A09-BB80-8C7FE131B255}" type="pres">
      <dgm:prSet presAssocID="{E562EF84-C2AF-4BDE-8B33-FFA388442277}" presName="sibTrans" presStyleCnt="0"/>
      <dgm:spPr/>
    </dgm:pt>
    <dgm:pt modelId="{0AD771C4-5714-4F13-9103-BB0574AC101A}" type="pres">
      <dgm:prSet presAssocID="{E562EF84-C2AF-4BDE-8B33-FFA388442277}" presName="space" presStyleCnt="0"/>
      <dgm:spPr/>
    </dgm:pt>
    <dgm:pt modelId="{C21A2687-1004-48EE-81CB-A94D4FFCC185}" type="pres">
      <dgm:prSet presAssocID="{64F24879-2BC1-48B4-83A8-E421F30A80C8}" presName="composite" presStyleCnt="0"/>
      <dgm:spPr/>
    </dgm:pt>
    <dgm:pt modelId="{B312CAA0-F28C-4072-A443-4EF8735BCB16}" type="pres">
      <dgm:prSet presAssocID="{64F24879-2BC1-48B4-83A8-E421F30A80C8}" presName="LShape" presStyleLbl="alignNode1" presStyleIdx="6" presStyleCnt="19"/>
      <dgm:spPr/>
    </dgm:pt>
    <dgm:pt modelId="{71406CD4-6C97-4404-B6BA-5E21F048FD51}" type="pres">
      <dgm:prSet presAssocID="{64F24879-2BC1-48B4-83A8-E421F30A80C8}" presName="ParentText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DEADF8E3-CEFC-4D93-8A8C-3CE0772D6F6C}" type="pres">
      <dgm:prSet presAssocID="{64F24879-2BC1-48B4-83A8-E421F30A80C8}" presName="Triangle" presStyleLbl="alignNode1" presStyleIdx="7" presStyleCnt="19"/>
      <dgm:spPr/>
    </dgm:pt>
    <dgm:pt modelId="{07924E8C-6721-4F01-B127-8B0A9C4A05E0}" type="pres">
      <dgm:prSet presAssocID="{B7BCBF17-9EE0-4775-9464-EF75715AA238}" presName="sibTrans" presStyleCnt="0"/>
      <dgm:spPr/>
    </dgm:pt>
    <dgm:pt modelId="{EFC52B77-8CDD-453E-BB4C-B8545B8BC907}" type="pres">
      <dgm:prSet presAssocID="{B7BCBF17-9EE0-4775-9464-EF75715AA238}" presName="space" presStyleCnt="0"/>
      <dgm:spPr/>
    </dgm:pt>
    <dgm:pt modelId="{0E89D3E0-A41F-4766-873F-966B54760671}" type="pres">
      <dgm:prSet presAssocID="{97BEEFBB-3527-43A5-B8E3-509E77758131}" presName="composite" presStyleCnt="0"/>
      <dgm:spPr/>
    </dgm:pt>
    <dgm:pt modelId="{B7410BA8-C006-4128-AA92-8589DF7CC447}" type="pres">
      <dgm:prSet presAssocID="{97BEEFBB-3527-43A5-B8E3-509E77758131}" presName="LShape" presStyleLbl="alignNode1" presStyleIdx="8" presStyleCnt="19"/>
      <dgm:spPr/>
    </dgm:pt>
    <dgm:pt modelId="{2C0EF09D-8F5B-4033-8831-CADC0039BC66}" type="pres">
      <dgm:prSet presAssocID="{97BEEFBB-3527-43A5-B8E3-509E77758131}" presName="ParentText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F725DD43-9CC5-40EC-A2D9-A7481CC66CD7}" type="pres">
      <dgm:prSet presAssocID="{97BEEFBB-3527-43A5-B8E3-509E77758131}" presName="Triangle" presStyleLbl="alignNode1" presStyleIdx="9" presStyleCnt="19"/>
      <dgm:spPr/>
    </dgm:pt>
    <dgm:pt modelId="{3A216797-C781-4A87-9D62-30A606B8F16C}" type="pres">
      <dgm:prSet presAssocID="{A7A1B8FE-FD8B-4801-93C4-0F7F9C0E8865}" presName="sibTrans" presStyleCnt="0"/>
      <dgm:spPr/>
    </dgm:pt>
    <dgm:pt modelId="{6166405E-FD3C-47B4-9DB8-D68E6721C87A}" type="pres">
      <dgm:prSet presAssocID="{A7A1B8FE-FD8B-4801-93C4-0F7F9C0E8865}" presName="space" presStyleCnt="0"/>
      <dgm:spPr/>
    </dgm:pt>
    <dgm:pt modelId="{F2263CDE-E381-4DF7-93D8-4D901B906B80}" type="pres">
      <dgm:prSet presAssocID="{225DC186-8542-4D20-8B0F-B05B34327DB5}" presName="composite" presStyleCnt="0"/>
      <dgm:spPr/>
    </dgm:pt>
    <dgm:pt modelId="{0E53CE91-D6E0-4C3A-92AA-1E76BE916855}" type="pres">
      <dgm:prSet presAssocID="{225DC186-8542-4D20-8B0F-B05B34327DB5}" presName="LShape" presStyleLbl="alignNode1" presStyleIdx="10" presStyleCnt="19"/>
      <dgm:spPr/>
    </dgm:pt>
    <dgm:pt modelId="{AC51FD32-0B98-4E32-9A50-08AA76815A6F}" type="pres">
      <dgm:prSet presAssocID="{225DC186-8542-4D20-8B0F-B05B34327DB5}" presName="ParentText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31E4F275-FDD2-4EF9-B25B-90CA047E035F}" type="pres">
      <dgm:prSet presAssocID="{225DC186-8542-4D20-8B0F-B05B34327DB5}" presName="Triangle" presStyleLbl="alignNode1" presStyleIdx="11" presStyleCnt="19"/>
      <dgm:spPr/>
    </dgm:pt>
    <dgm:pt modelId="{F26EECFB-214E-40E6-ADC7-DB4C5864F0D1}" type="pres">
      <dgm:prSet presAssocID="{57679991-CFCF-49E2-BF33-4981DFB1C766}" presName="sibTrans" presStyleCnt="0"/>
      <dgm:spPr/>
    </dgm:pt>
    <dgm:pt modelId="{27F8DC15-F474-44E6-913E-A8A222813D09}" type="pres">
      <dgm:prSet presAssocID="{57679991-CFCF-49E2-BF33-4981DFB1C766}" presName="space" presStyleCnt="0"/>
      <dgm:spPr/>
    </dgm:pt>
    <dgm:pt modelId="{EF2D0C55-470D-465F-9E66-637B63FAFDB0}" type="pres">
      <dgm:prSet presAssocID="{97552BD8-92D8-416D-9A3F-6E9010FD1228}" presName="composite" presStyleCnt="0"/>
      <dgm:spPr/>
    </dgm:pt>
    <dgm:pt modelId="{DC74820E-BE11-4BB6-B887-570C0E0F6587}" type="pres">
      <dgm:prSet presAssocID="{97552BD8-92D8-416D-9A3F-6E9010FD1228}" presName="LShape" presStyleLbl="alignNode1" presStyleIdx="12" presStyleCnt="19"/>
      <dgm:spPr/>
    </dgm:pt>
    <dgm:pt modelId="{A6419D1A-4C85-4E07-9765-6838BEAEA4A8}" type="pres">
      <dgm:prSet presAssocID="{97552BD8-92D8-416D-9A3F-6E9010FD1228}" presName="ParentText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D9A38C47-C64F-45E7-AB5A-B85D28A61A9A}" type="pres">
      <dgm:prSet presAssocID="{97552BD8-92D8-416D-9A3F-6E9010FD1228}" presName="Triangle" presStyleLbl="alignNode1" presStyleIdx="13" presStyleCnt="19"/>
      <dgm:spPr/>
    </dgm:pt>
    <dgm:pt modelId="{4C1188A2-0CD5-4429-BF5A-42552191A77D}" type="pres">
      <dgm:prSet presAssocID="{07A24391-D0F3-4666-89D0-749A1FEC7934}" presName="sibTrans" presStyleCnt="0"/>
      <dgm:spPr/>
    </dgm:pt>
    <dgm:pt modelId="{C8D54577-3D81-4DE5-BCFA-55B522342CA1}" type="pres">
      <dgm:prSet presAssocID="{07A24391-D0F3-4666-89D0-749A1FEC7934}" presName="space" presStyleCnt="0"/>
      <dgm:spPr/>
    </dgm:pt>
    <dgm:pt modelId="{0CCEF646-0BEF-4586-9E6E-B6A205FA8D4A}" type="pres">
      <dgm:prSet presAssocID="{DF4F9296-0282-43B4-9ECD-57314A8FC8A7}" presName="composite" presStyleCnt="0"/>
      <dgm:spPr/>
    </dgm:pt>
    <dgm:pt modelId="{6594999E-E398-40A3-9A39-2EAD4283CB48}" type="pres">
      <dgm:prSet presAssocID="{DF4F9296-0282-43B4-9ECD-57314A8FC8A7}" presName="LShape" presStyleLbl="alignNode1" presStyleIdx="14" presStyleCnt="19"/>
      <dgm:spPr/>
    </dgm:pt>
    <dgm:pt modelId="{C870ABF1-04EA-48C3-8319-B54C7EBB8345}" type="pres">
      <dgm:prSet presAssocID="{DF4F9296-0282-43B4-9ECD-57314A8FC8A7}" presName="ParentText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16645BA0-8A3C-4840-9068-AE662C28D8B9}" type="pres">
      <dgm:prSet presAssocID="{DF4F9296-0282-43B4-9ECD-57314A8FC8A7}" presName="Triangle" presStyleLbl="alignNode1" presStyleIdx="15" presStyleCnt="19"/>
      <dgm:spPr/>
    </dgm:pt>
    <dgm:pt modelId="{1D6C07AF-9424-4FF3-8033-A550F2A45FE9}" type="pres">
      <dgm:prSet presAssocID="{A5738935-85B8-4EE9-965F-4D40FE14BBFC}" presName="sibTrans" presStyleCnt="0"/>
      <dgm:spPr/>
    </dgm:pt>
    <dgm:pt modelId="{E6434B5E-3CB9-44E0-9BC1-6C4AAE4E71CE}" type="pres">
      <dgm:prSet presAssocID="{A5738935-85B8-4EE9-965F-4D40FE14BBFC}" presName="space" presStyleCnt="0"/>
      <dgm:spPr/>
    </dgm:pt>
    <dgm:pt modelId="{47EB1726-1DC3-48AC-965A-D1647F2F297D}" type="pres">
      <dgm:prSet presAssocID="{FCEBDDEC-5388-4BEE-AA75-275D4E2F90D0}" presName="composite" presStyleCnt="0"/>
      <dgm:spPr/>
    </dgm:pt>
    <dgm:pt modelId="{88EC4780-3413-4854-B84D-5FFB41609D8B}" type="pres">
      <dgm:prSet presAssocID="{FCEBDDEC-5388-4BEE-AA75-275D4E2F90D0}" presName="LShape" presStyleLbl="alignNode1" presStyleIdx="16" presStyleCnt="19"/>
      <dgm:spPr/>
    </dgm:pt>
    <dgm:pt modelId="{F9A6CFFE-55A9-4B00-A58B-936BA645BEF4}" type="pres">
      <dgm:prSet presAssocID="{FCEBDDEC-5388-4BEE-AA75-275D4E2F90D0}" presName="ParentText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A43E1019-4E0B-4D4D-A8AC-01DFFBF5D923}" type="pres">
      <dgm:prSet presAssocID="{FCEBDDEC-5388-4BEE-AA75-275D4E2F90D0}" presName="Triangle" presStyleLbl="alignNode1" presStyleIdx="17" presStyleCnt="19"/>
      <dgm:spPr/>
    </dgm:pt>
    <dgm:pt modelId="{6789626B-EF94-49EC-BD15-6D8E9E741DDA}" type="pres">
      <dgm:prSet presAssocID="{53F4235C-3967-4808-9793-FA3AC76EF21C}" presName="sibTrans" presStyleCnt="0"/>
      <dgm:spPr/>
    </dgm:pt>
    <dgm:pt modelId="{CE2F4ED8-0917-40D9-AE03-B4AC73DCA4FE}" type="pres">
      <dgm:prSet presAssocID="{53F4235C-3967-4808-9793-FA3AC76EF21C}" presName="space" presStyleCnt="0"/>
      <dgm:spPr/>
    </dgm:pt>
    <dgm:pt modelId="{F0A7C5B9-DD79-4464-BA00-8C02EB1379FE}" type="pres">
      <dgm:prSet presAssocID="{BFD8AF1C-970F-4B02-82ED-ADA5ADF39969}" presName="composite" presStyleCnt="0"/>
      <dgm:spPr/>
    </dgm:pt>
    <dgm:pt modelId="{5103701B-819B-442F-9E9B-EE9CB7A99AF5}" type="pres">
      <dgm:prSet presAssocID="{BFD8AF1C-970F-4B02-82ED-ADA5ADF39969}" presName="LShape" presStyleLbl="alignNode1" presStyleIdx="18" presStyleCnt="19"/>
      <dgm:spPr/>
    </dgm:pt>
    <dgm:pt modelId="{F7452ED2-5DAA-4ADC-8813-3B8347BCD038}" type="pres">
      <dgm:prSet presAssocID="{BFD8AF1C-970F-4B02-82ED-ADA5ADF39969}" presName="ParentText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94D1F809-A950-48F6-8E5F-0A4793EC7350}" srcId="{0623B49A-4BEA-4806-B5DF-FD3F05818557}" destId="{97BEEFBB-3527-43A5-B8E3-509E77758131}" srcOrd="4" destOrd="0" parTransId="{E7399595-75C3-48A1-89AE-12B360354B39}" sibTransId="{A7A1B8FE-FD8B-4801-93C4-0F7F9C0E8865}"/>
    <dgm:cxn modelId="{E798A50B-BBCB-4941-AAE6-7F12647EB08E}" type="presOf" srcId="{FCEBDDEC-5388-4BEE-AA75-275D4E2F90D0}" destId="{F9A6CFFE-55A9-4B00-A58B-936BA645BEF4}" srcOrd="0" destOrd="0" presId="urn:microsoft.com/office/officeart/2009/3/layout/StepUpProcess"/>
    <dgm:cxn modelId="{7E564F15-4F16-4F9C-813A-DA482208AD8D}" srcId="{0623B49A-4BEA-4806-B5DF-FD3F05818557}" destId="{225DC186-8542-4D20-8B0F-B05B34327DB5}" srcOrd="5" destOrd="0" parTransId="{6E912119-34B1-4061-9D42-E4DA75B0D80D}" sibTransId="{57679991-CFCF-49E2-BF33-4981DFB1C766}"/>
    <dgm:cxn modelId="{8C8E7123-8809-47A8-BE9C-DC4FBA475D2D}" srcId="{0623B49A-4BEA-4806-B5DF-FD3F05818557}" destId="{FCEBDDEC-5388-4BEE-AA75-275D4E2F90D0}" srcOrd="8" destOrd="0" parTransId="{AFFF4ABA-104D-4A62-9B6B-CED576581E7E}" sibTransId="{53F4235C-3967-4808-9793-FA3AC76EF21C}"/>
    <dgm:cxn modelId="{17BF372F-DC09-48A9-B846-4C56229D55AE}" type="presOf" srcId="{BFD8AF1C-970F-4B02-82ED-ADA5ADF39969}" destId="{F7452ED2-5DAA-4ADC-8813-3B8347BCD038}" srcOrd="0" destOrd="0" presId="urn:microsoft.com/office/officeart/2009/3/layout/StepUpProcess"/>
    <dgm:cxn modelId="{2DD67E5D-BFC2-44D0-820E-A413D609F48E}" type="presOf" srcId="{225DC186-8542-4D20-8B0F-B05B34327DB5}" destId="{AC51FD32-0B98-4E32-9A50-08AA76815A6F}" srcOrd="0" destOrd="0" presId="urn:microsoft.com/office/officeart/2009/3/layout/StepUpProcess"/>
    <dgm:cxn modelId="{6075E45E-5930-4B41-A29B-AE22EEFB8F87}" type="presOf" srcId="{97552BD8-92D8-416D-9A3F-6E9010FD1228}" destId="{A6419D1A-4C85-4E07-9765-6838BEAEA4A8}" srcOrd="0" destOrd="0" presId="urn:microsoft.com/office/officeart/2009/3/layout/StepUpProcess"/>
    <dgm:cxn modelId="{47556065-FC13-4831-A7D6-09AC2B3485B2}" srcId="{0623B49A-4BEA-4806-B5DF-FD3F05818557}" destId="{97552BD8-92D8-416D-9A3F-6E9010FD1228}" srcOrd="6" destOrd="0" parTransId="{9507BD5E-AE9F-463C-B773-B4DCE6DC5ABE}" sibTransId="{07A24391-D0F3-4666-89D0-749A1FEC7934}"/>
    <dgm:cxn modelId="{83D22B47-0938-4FF5-B82B-3EC95F8E63EC}" srcId="{0623B49A-4BEA-4806-B5DF-FD3F05818557}" destId="{DF4F9296-0282-43B4-9ECD-57314A8FC8A7}" srcOrd="7" destOrd="0" parTransId="{DF7B4D71-B225-4490-9421-B9ADB90E22BB}" sibTransId="{A5738935-85B8-4EE9-965F-4D40FE14BBFC}"/>
    <dgm:cxn modelId="{F018BA67-46A6-40C2-9D05-1F34958DC745}" srcId="{0623B49A-4BEA-4806-B5DF-FD3F05818557}" destId="{BFD8AF1C-970F-4B02-82ED-ADA5ADF39969}" srcOrd="9" destOrd="0" parTransId="{0B6D19E2-F46D-49F7-95CB-999682FFB4BB}" sibTransId="{3FEB8C10-57F0-4608-BC1C-0C795BB60026}"/>
    <dgm:cxn modelId="{2B51A46A-561D-4AB8-9CB4-57BF4E6755B5}" srcId="{0623B49A-4BEA-4806-B5DF-FD3F05818557}" destId="{49562AE3-D56D-40EA-A1DC-2032009BFCD2}" srcOrd="1" destOrd="0" parTransId="{71CAED63-C080-4885-BF8C-53C78BEA6669}" sibTransId="{99DAFC80-FE53-41C3-BE75-4D4012919CC4}"/>
    <dgm:cxn modelId="{275B306E-A6CB-47E9-A99A-2840D803FBB4}" type="presOf" srcId="{AE3C7C4D-3E03-4E25-BAAC-EABBB1D3210D}" destId="{D2A6E7D1-9518-4D8A-8CAA-5D1F468032C7}" srcOrd="0" destOrd="0" presId="urn:microsoft.com/office/officeart/2009/3/layout/StepUpProcess"/>
    <dgm:cxn modelId="{C46DFA52-5372-458F-B216-FD84DB71D475}" srcId="{0623B49A-4BEA-4806-B5DF-FD3F05818557}" destId="{64F24879-2BC1-48B4-83A8-E421F30A80C8}" srcOrd="3" destOrd="0" parTransId="{96433CE6-22B1-41E2-8CCF-C9A669E4F8E8}" sibTransId="{B7BCBF17-9EE0-4775-9464-EF75715AA238}"/>
    <dgm:cxn modelId="{CB6C6475-2A7F-423A-A1CA-7A44901A5491}" type="presOf" srcId="{49562AE3-D56D-40EA-A1DC-2032009BFCD2}" destId="{0F5B3D7A-478E-42B8-8984-9EE4EFE038DC}" srcOrd="0" destOrd="0" presId="urn:microsoft.com/office/officeart/2009/3/layout/StepUpProcess"/>
    <dgm:cxn modelId="{1658317D-B363-41E0-9648-A3E1C7201D89}" type="presOf" srcId="{64F24879-2BC1-48B4-83A8-E421F30A80C8}" destId="{71406CD4-6C97-4404-B6BA-5E21F048FD51}" srcOrd="0" destOrd="0" presId="urn:microsoft.com/office/officeart/2009/3/layout/StepUpProcess"/>
    <dgm:cxn modelId="{ED4D718A-7690-4964-B4D3-590A21A42E30}" type="presOf" srcId="{DF4F9296-0282-43B4-9ECD-57314A8FC8A7}" destId="{C870ABF1-04EA-48C3-8319-B54C7EBB8345}" srcOrd="0" destOrd="0" presId="urn:microsoft.com/office/officeart/2009/3/layout/StepUpProcess"/>
    <dgm:cxn modelId="{B09D65C8-25BD-42FC-941C-D5B512202C92}" srcId="{0623B49A-4BEA-4806-B5DF-FD3F05818557}" destId="{AE3C7C4D-3E03-4E25-BAAC-EABBB1D3210D}" srcOrd="2" destOrd="0" parTransId="{D1C229EF-E537-4F24-B58E-D8642A47FD84}" sibTransId="{E562EF84-C2AF-4BDE-8B33-FFA388442277}"/>
    <dgm:cxn modelId="{E130B6C8-27B8-47C4-82B3-D97390DDACEC}" type="presOf" srcId="{886BF19A-490E-4AE9-8B81-2114246FA824}" destId="{DF4A2E81-8F67-4959-B93D-2CEBB327A0DF}" srcOrd="0" destOrd="0" presId="urn:microsoft.com/office/officeart/2009/3/layout/StepUpProcess"/>
    <dgm:cxn modelId="{115CF8C8-AFD9-43B9-AA8A-67715E61EEE1}" type="presOf" srcId="{0623B49A-4BEA-4806-B5DF-FD3F05818557}" destId="{7DA81B8A-B62B-4A51-977B-9A52DE54EBFE}" srcOrd="0" destOrd="0" presId="urn:microsoft.com/office/officeart/2009/3/layout/StepUpProcess"/>
    <dgm:cxn modelId="{DA2074FE-F307-49A3-8568-427F0C0C0977}" type="presOf" srcId="{97BEEFBB-3527-43A5-B8E3-509E77758131}" destId="{2C0EF09D-8F5B-4033-8831-CADC0039BC66}" srcOrd="0" destOrd="0" presId="urn:microsoft.com/office/officeart/2009/3/layout/StepUpProcess"/>
    <dgm:cxn modelId="{8383E7FF-8120-4D9E-AD78-F4781626C1E4}" srcId="{0623B49A-4BEA-4806-B5DF-FD3F05818557}" destId="{886BF19A-490E-4AE9-8B81-2114246FA824}" srcOrd="0" destOrd="0" parTransId="{C477C0ED-61AB-41E5-80FF-3C2BA8BC53A1}" sibTransId="{922117AE-A955-4F0D-852B-634ADCC661F2}"/>
    <dgm:cxn modelId="{E91BE730-0471-4D9C-9E5B-14719948912D}" type="presParOf" srcId="{7DA81B8A-B62B-4A51-977B-9A52DE54EBFE}" destId="{CB300D60-0741-498C-A923-EBB34A866CC7}" srcOrd="0" destOrd="0" presId="urn:microsoft.com/office/officeart/2009/3/layout/StepUpProcess"/>
    <dgm:cxn modelId="{B6F7EC28-5BE9-483B-A45C-063313489566}" type="presParOf" srcId="{CB300D60-0741-498C-A923-EBB34A866CC7}" destId="{C4625C22-D81A-419F-9613-BFBAE512B59B}" srcOrd="0" destOrd="0" presId="urn:microsoft.com/office/officeart/2009/3/layout/StepUpProcess"/>
    <dgm:cxn modelId="{180E9872-F11F-49CF-A2B3-285A07E9B7CA}" type="presParOf" srcId="{CB300D60-0741-498C-A923-EBB34A866CC7}" destId="{DF4A2E81-8F67-4959-B93D-2CEBB327A0DF}" srcOrd="1" destOrd="0" presId="urn:microsoft.com/office/officeart/2009/3/layout/StepUpProcess"/>
    <dgm:cxn modelId="{E3258EDD-0D19-4F8C-9946-C786CE40470C}" type="presParOf" srcId="{CB300D60-0741-498C-A923-EBB34A866CC7}" destId="{0FEDBFAA-20FD-4EFD-81BA-D333F5C7C6CE}" srcOrd="2" destOrd="0" presId="urn:microsoft.com/office/officeart/2009/3/layout/StepUpProcess"/>
    <dgm:cxn modelId="{207A230B-1B87-4AAF-B737-4F327347FDFE}" type="presParOf" srcId="{7DA81B8A-B62B-4A51-977B-9A52DE54EBFE}" destId="{36913B78-61BC-4195-92D2-0CBB7FB389CF}" srcOrd="1" destOrd="0" presId="urn:microsoft.com/office/officeart/2009/3/layout/StepUpProcess"/>
    <dgm:cxn modelId="{27B44E19-B964-42F7-BE75-D1D0E253866C}" type="presParOf" srcId="{36913B78-61BC-4195-92D2-0CBB7FB389CF}" destId="{16B41999-F90D-4B0C-8126-B13CAC349CB8}" srcOrd="0" destOrd="0" presId="urn:microsoft.com/office/officeart/2009/3/layout/StepUpProcess"/>
    <dgm:cxn modelId="{1EEA4814-F5A4-40DC-9ABB-0675D75FD210}" type="presParOf" srcId="{7DA81B8A-B62B-4A51-977B-9A52DE54EBFE}" destId="{7675A916-C173-432D-97BA-C1B903CE11AE}" srcOrd="2" destOrd="0" presId="urn:microsoft.com/office/officeart/2009/3/layout/StepUpProcess"/>
    <dgm:cxn modelId="{2EEB38E6-E6DC-4B04-BBD3-614BF7855653}" type="presParOf" srcId="{7675A916-C173-432D-97BA-C1B903CE11AE}" destId="{93A6179C-1932-4B81-84FA-F82BDB654634}" srcOrd="0" destOrd="0" presId="urn:microsoft.com/office/officeart/2009/3/layout/StepUpProcess"/>
    <dgm:cxn modelId="{AE239B56-3350-4D96-805D-CFAB593A6872}" type="presParOf" srcId="{7675A916-C173-432D-97BA-C1B903CE11AE}" destId="{0F5B3D7A-478E-42B8-8984-9EE4EFE038DC}" srcOrd="1" destOrd="0" presId="urn:microsoft.com/office/officeart/2009/3/layout/StepUpProcess"/>
    <dgm:cxn modelId="{BCF7566D-2452-4565-A075-18460A31B289}" type="presParOf" srcId="{7675A916-C173-432D-97BA-C1B903CE11AE}" destId="{29E1DAC1-EBE1-41D0-8935-5853DD0E91AD}" srcOrd="2" destOrd="0" presId="urn:microsoft.com/office/officeart/2009/3/layout/StepUpProcess"/>
    <dgm:cxn modelId="{26925F30-1F0B-482E-B978-0BE2463D2FD3}" type="presParOf" srcId="{7DA81B8A-B62B-4A51-977B-9A52DE54EBFE}" destId="{771C048A-627E-44E1-AE1D-FC1159A00B51}" srcOrd="3" destOrd="0" presId="urn:microsoft.com/office/officeart/2009/3/layout/StepUpProcess"/>
    <dgm:cxn modelId="{47771F27-BF9F-4B04-9E1F-84D4BE5238A4}" type="presParOf" srcId="{771C048A-627E-44E1-AE1D-FC1159A00B51}" destId="{E56F5614-AD4E-4549-80F0-44CEAA2C81A4}" srcOrd="0" destOrd="0" presId="urn:microsoft.com/office/officeart/2009/3/layout/StepUpProcess"/>
    <dgm:cxn modelId="{9B960262-338B-45FC-941F-E8B68587CBCB}" type="presParOf" srcId="{7DA81B8A-B62B-4A51-977B-9A52DE54EBFE}" destId="{24EAAD07-9413-4213-86A1-F662B9C8D9D7}" srcOrd="4" destOrd="0" presId="urn:microsoft.com/office/officeart/2009/3/layout/StepUpProcess"/>
    <dgm:cxn modelId="{01E104EF-4488-4618-AE4E-BEFE4F626417}" type="presParOf" srcId="{24EAAD07-9413-4213-86A1-F662B9C8D9D7}" destId="{EF952AE8-69C9-46D9-B315-AC473CEB228C}" srcOrd="0" destOrd="0" presId="urn:microsoft.com/office/officeart/2009/3/layout/StepUpProcess"/>
    <dgm:cxn modelId="{F62CC69E-C2E2-4D61-AF14-8B76C01CC927}" type="presParOf" srcId="{24EAAD07-9413-4213-86A1-F662B9C8D9D7}" destId="{D2A6E7D1-9518-4D8A-8CAA-5D1F468032C7}" srcOrd="1" destOrd="0" presId="urn:microsoft.com/office/officeart/2009/3/layout/StepUpProcess"/>
    <dgm:cxn modelId="{015AB374-4716-4DF0-ADDE-53F3B36E81FE}" type="presParOf" srcId="{24EAAD07-9413-4213-86A1-F662B9C8D9D7}" destId="{F149D7FD-BA2C-4738-92DF-81DB60B4410A}" srcOrd="2" destOrd="0" presId="urn:microsoft.com/office/officeart/2009/3/layout/StepUpProcess"/>
    <dgm:cxn modelId="{51FDD419-48F6-40E3-B16D-C79E3DE7A86E}" type="presParOf" srcId="{7DA81B8A-B62B-4A51-977B-9A52DE54EBFE}" destId="{BCD711C1-4443-4A09-BB80-8C7FE131B255}" srcOrd="5" destOrd="0" presId="urn:microsoft.com/office/officeart/2009/3/layout/StepUpProcess"/>
    <dgm:cxn modelId="{CE206F61-D2CF-46B6-90EF-4C128435E50D}" type="presParOf" srcId="{BCD711C1-4443-4A09-BB80-8C7FE131B255}" destId="{0AD771C4-5714-4F13-9103-BB0574AC101A}" srcOrd="0" destOrd="0" presId="urn:microsoft.com/office/officeart/2009/3/layout/StepUpProcess"/>
    <dgm:cxn modelId="{227A3063-5C6A-4F3C-8C55-6A9A49455957}" type="presParOf" srcId="{7DA81B8A-B62B-4A51-977B-9A52DE54EBFE}" destId="{C21A2687-1004-48EE-81CB-A94D4FFCC185}" srcOrd="6" destOrd="0" presId="urn:microsoft.com/office/officeart/2009/3/layout/StepUpProcess"/>
    <dgm:cxn modelId="{5065BF00-64E3-49AF-8946-BD9DDFCDA448}" type="presParOf" srcId="{C21A2687-1004-48EE-81CB-A94D4FFCC185}" destId="{B312CAA0-F28C-4072-A443-4EF8735BCB16}" srcOrd="0" destOrd="0" presId="urn:microsoft.com/office/officeart/2009/3/layout/StepUpProcess"/>
    <dgm:cxn modelId="{FCDFC3AD-4126-4485-98C9-44E0688C4BD7}" type="presParOf" srcId="{C21A2687-1004-48EE-81CB-A94D4FFCC185}" destId="{71406CD4-6C97-4404-B6BA-5E21F048FD51}" srcOrd="1" destOrd="0" presId="urn:microsoft.com/office/officeart/2009/3/layout/StepUpProcess"/>
    <dgm:cxn modelId="{62C4DE73-A590-4454-80F1-D4CC2316E681}" type="presParOf" srcId="{C21A2687-1004-48EE-81CB-A94D4FFCC185}" destId="{DEADF8E3-CEFC-4D93-8A8C-3CE0772D6F6C}" srcOrd="2" destOrd="0" presId="urn:microsoft.com/office/officeart/2009/3/layout/StepUpProcess"/>
    <dgm:cxn modelId="{9DEA8418-3B3E-4B00-8514-E309B2179DBE}" type="presParOf" srcId="{7DA81B8A-B62B-4A51-977B-9A52DE54EBFE}" destId="{07924E8C-6721-4F01-B127-8B0A9C4A05E0}" srcOrd="7" destOrd="0" presId="urn:microsoft.com/office/officeart/2009/3/layout/StepUpProcess"/>
    <dgm:cxn modelId="{EA5EE20E-1F06-43CF-AC4C-5E1EFA8D421A}" type="presParOf" srcId="{07924E8C-6721-4F01-B127-8B0A9C4A05E0}" destId="{EFC52B77-8CDD-453E-BB4C-B8545B8BC907}" srcOrd="0" destOrd="0" presId="urn:microsoft.com/office/officeart/2009/3/layout/StepUpProcess"/>
    <dgm:cxn modelId="{FF38A328-BB4D-42A1-A9BD-DF5A43C52DBE}" type="presParOf" srcId="{7DA81B8A-B62B-4A51-977B-9A52DE54EBFE}" destId="{0E89D3E0-A41F-4766-873F-966B54760671}" srcOrd="8" destOrd="0" presId="urn:microsoft.com/office/officeart/2009/3/layout/StepUpProcess"/>
    <dgm:cxn modelId="{614B0E39-A3BB-42A6-8B0D-447C47311678}" type="presParOf" srcId="{0E89D3E0-A41F-4766-873F-966B54760671}" destId="{B7410BA8-C006-4128-AA92-8589DF7CC447}" srcOrd="0" destOrd="0" presId="urn:microsoft.com/office/officeart/2009/3/layout/StepUpProcess"/>
    <dgm:cxn modelId="{0AD5FDF2-9BBF-4F0B-943B-C8D883F75F55}" type="presParOf" srcId="{0E89D3E0-A41F-4766-873F-966B54760671}" destId="{2C0EF09D-8F5B-4033-8831-CADC0039BC66}" srcOrd="1" destOrd="0" presId="urn:microsoft.com/office/officeart/2009/3/layout/StepUpProcess"/>
    <dgm:cxn modelId="{23907388-B4F3-4FED-A4FD-DB27579104BA}" type="presParOf" srcId="{0E89D3E0-A41F-4766-873F-966B54760671}" destId="{F725DD43-9CC5-40EC-A2D9-A7481CC66CD7}" srcOrd="2" destOrd="0" presId="urn:microsoft.com/office/officeart/2009/3/layout/StepUpProcess"/>
    <dgm:cxn modelId="{D658D595-0740-4D80-AA5E-2D09F8FAF07D}" type="presParOf" srcId="{7DA81B8A-B62B-4A51-977B-9A52DE54EBFE}" destId="{3A216797-C781-4A87-9D62-30A606B8F16C}" srcOrd="9" destOrd="0" presId="urn:microsoft.com/office/officeart/2009/3/layout/StepUpProcess"/>
    <dgm:cxn modelId="{44C13EE2-F1E1-4127-923C-87FB32B4643E}" type="presParOf" srcId="{3A216797-C781-4A87-9D62-30A606B8F16C}" destId="{6166405E-FD3C-47B4-9DB8-D68E6721C87A}" srcOrd="0" destOrd="0" presId="urn:microsoft.com/office/officeart/2009/3/layout/StepUpProcess"/>
    <dgm:cxn modelId="{60D398AC-CF1D-42CC-8B09-3707F38D40AA}" type="presParOf" srcId="{7DA81B8A-B62B-4A51-977B-9A52DE54EBFE}" destId="{F2263CDE-E381-4DF7-93D8-4D901B906B80}" srcOrd="10" destOrd="0" presId="urn:microsoft.com/office/officeart/2009/3/layout/StepUpProcess"/>
    <dgm:cxn modelId="{4F33D5EA-6201-4D1A-880A-460BF357FB05}" type="presParOf" srcId="{F2263CDE-E381-4DF7-93D8-4D901B906B80}" destId="{0E53CE91-D6E0-4C3A-92AA-1E76BE916855}" srcOrd="0" destOrd="0" presId="urn:microsoft.com/office/officeart/2009/3/layout/StepUpProcess"/>
    <dgm:cxn modelId="{D583192A-9401-43D1-8EA1-CD89D92135D3}" type="presParOf" srcId="{F2263CDE-E381-4DF7-93D8-4D901B906B80}" destId="{AC51FD32-0B98-4E32-9A50-08AA76815A6F}" srcOrd="1" destOrd="0" presId="urn:microsoft.com/office/officeart/2009/3/layout/StepUpProcess"/>
    <dgm:cxn modelId="{7D4258FA-D1C9-46B7-820D-0D58EB7E9BC2}" type="presParOf" srcId="{F2263CDE-E381-4DF7-93D8-4D901B906B80}" destId="{31E4F275-FDD2-4EF9-B25B-90CA047E035F}" srcOrd="2" destOrd="0" presId="urn:microsoft.com/office/officeart/2009/3/layout/StepUpProcess"/>
    <dgm:cxn modelId="{FC6752F8-22D5-454F-8E75-6BEBF7783571}" type="presParOf" srcId="{7DA81B8A-B62B-4A51-977B-9A52DE54EBFE}" destId="{F26EECFB-214E-40E6-ADC7-DB4C5864F0D1}" srcOrd="11" destOrd="0" presId="urn:microsoft.com/office/officeart/2009/3/layout/StepUpProcess"/>
    <dgm:cxn modelId="{52CE6D3E-F057-48D3-A2C4-25A68A6A924E}" type="presParOf" srcId="{F26EECFB-214E-40E6-ADC7-DB4C5864F0D1}" destId="{27F8DC15-F474-44E6-913E-A8A222813D09}" srcOrd="0" destOrd="0" presId="urn:microsoft.com/office/officeart/2009/3/layout/StepUpProcess"/>
    <dgm:cxn modelId="{5AF93EC0-AE37-47E2-AF0D-F7B3D7BDAA64}" type="presParOf" srcId="{7DA81B8A-B62B-4A51-977B-9A52DE54EBFE}" destId="{EF2D0C55-470D-465F-9E66-637B63FAFDB0}" srcOrd="12" destOrd="0" presId="urn:microsoft.com/office/officeart/2009/3/layout/StepUpProcess"/>
    <dgm:cxn modelId="{F5308D16-6A8F-4484-8C10-05E6067FE03A}" type="presParOf" srcId="{EF2D0C55-470D-465F-9E66-637B63FAFDB0}" destId="{DC74820E-BE11-4BB6-B887-570C0E0F6587}" srcOrd="0" destOrd="0" presId="urn:microsoft.com/office/officeart/2009/3/layout/StepUpProcess"/>
    <dgm:cxn modelId="{7FE31B14-F41C-4F9D-AF13-953C6EA22A48}" type="presParOf" srcId="{EF2D0C55-470D-465F-9E66-637B63FAFDB0}" destId="{A6419D1A-4C85-4E07-9765-6838BEAEA4A8}" srcOrd="1" destOrd="0" presId="urn:microsoft.com/office/officeart/2009/3/layout/StepUpProcess"/>
    <dgm:cxn modelId="{6449738F-5DDB-4BBD-900D-191A1D25EF0A}" type="presParOf" srcId="{EF2D0C55-470D-465F-9E66-637B63FAFDB0}" destId="{D9A38C47-C64F-45E7-AB5A-B85D28A61A9A}" srcOrd="2" destOrd="0" presId="urn:microsoft.com/office/officeart/2009/3/layout/StepUpProcess"/>
    <dgm:cxn modelId="{62C78E3C-CE3B-419E-8FD9-6FE0D483A278}" type="presParOf" srcId="{7DA81B8A-B62B-4A51-977B-9A52DE54EBFE}" destId="{4C1188A2-0CD5-4429-BF5A-42552191A77D}" srcOrd="13" destOrd="0" presId="urn:microsoft.com/office/officeart/2009/3/layout/StepUpProcess"/>
    <dgm:cxn modelId="{A13A6112-A905-43E0-8036-AAC8E3FF3E15}" type="presParOf" srcId="{4C1188A2-0CD5-4429-BF5A-42552191A77D}" destId="{C8D54577-3D81-4DE5-BCFA-55B522342CA1}" srcOrd="0" destOrd="0" presId="urn:microsoft.com/office/officeart/2009/3/layout/StepUpProcess"/>
    <dgm:cxn modelId="{D30AD25A-EFAE-43D2-81A5-6355D30C7989}" type="presParOf" srcId="{7DA81B8A-B62B-4A51-977B-9A52DE54EBFE}" destId="{0CCEF646-0BEF-4586-9E6E-B6A205FA8D4A}" srcOrd="14" destOrd="0" presId="urn:microsoft.com/office/officeart/2009/3/layout/StepUpProcess"/>
    <dgm:cxn modelId="{A80D4319-7F4F-454D-8CF4-9B80B7A1D556}" type="presParOf" srcId="{0CCEF646-0BEF-4586-9E6E-B6A205FA8D4A}" destId="{6594999E-E398-40A3-9A39-2EAD4283CB48}" srcOrd="0" destOrd="0" presId="urn:microsoft.com/office/officeart/2009/3/layout/StepUpProcess"/>
    <dgm:cxn modelId="{D92D9CA9-C9AD-4850-9401-C3ED8913902B}" type="presParOf" srcId="{0CCEF646-0BEF-4586-9E6E-B6A205FA8D4A}" destId="{C870ABF1-04EA-48C3-8319-B54C7EBB8345}" srcOrd="1" destOrd="0" presId="urn:microsoft.com/office/officeart/2009/3/layout/StepUpProcess"/>
    <dgm:cxn modelId="{D05971C1-27BE-45A1-81B4-FCC393054D61}" type="presParOf" srcId="{0CCEF646-0BEF-4586-9E6E-B6A205FA8D4A}" destId="{16645BA0-8A3C-4840-9068-AE662C28D8B9}" srcOrd="2" destOrd="0" presId="urn:microsoft.com/office/officeart/2009/3/layout/StepUpProcess"/>
    <dgm:cxn modelId="{67254407-951C-401F-86B3-2CF2F9E44550}" type="presParOf" srcId="{7DA81B8A-B62B-4A51-977B-9A52DE54EBFE}" destId="{1D6C07AF-9424-4FF3-8033-A550F2A45FE9}" srcOrd="15" destOrd="0" presId="urn:microsoft.com/office/officeart/2009/3/layout/StepUpProcess"/>
    <dgm:cxn modelId="{53A9E302-60E3-4BF8-AA00-7915953E21ED}" type="presParOf" srcId="{1D6C07AF-9424-4FF3-8033-A550F2A45FE9}" destId="{E6434B5E-3CB9-44E0-9BC1-6C4AAE4E71CE}" srcOrd="0" destOrd="0" presId="urn:microsoft.com/office/officeart/2009/3/layout/StepUpProcess"/>
    <dgm:cxn modelId="{6301D8B5-2875-4C54-A009-F1CF551EAB45}" type="presParOf" srcId="{7DA81B8A-B62B-4A51-977B-9A52DE54EBFE}" destId="{47EB1726-1DC3-48AC-965A-D1647F2F297D}" srcOrd="16" destOrd="0" presId="urn:microsoft.com/office/officeart/2009/3/layout/StepUpProcess"/>
    <dgm:cxn modelId="{66C073FC-19CD-4B4F-8717-AE69AC8862AE}" type="presParOf" srcId="{47EB1726-1DC3-48AC-965A-D1647F2F297D}" destId="{88EC4780-3413-4854-B84D-5FFB41609D8B}" srcOrd="0" destOrd="0" presId="urn:microsoft.com/office/officeart/2009/3/layout/StepUpProcess"/>
    <dgm:cxn modelId="{9B31E2D9-8AA6-4164-828B-B9E06AAC4088}" type="presParOf" srcId="{47EB1726-1DC3-48AC-965A-D1647F2F297D}" destId="{F9A6CFFE-55A9-4B00-A58B-936BA645BEF4}" srcOrd="1" destOrd="0" presId="urn:microsoft.com/office/officeart/2009/3/layout/StepUpProcess"/>
    <dgm:cxn modelId="{DAD41A19-940F-40F0-A8A3-EDCFFB75E6B3}" type="presParOf" srcId="{47EB1726-1DC3-48AC-965A-D1647F2F297D}" destId="{A43E1019-4E0B-4D4D-A8AC-01DFFBF5D923}" srcOrd="2" destOrd="0" presId="urn:microsoft.com/office/officeart/2009/3/layout/StepUpProcess"/>
    <dgm:cxn modelId="{2F7D6BA0-6999-493C-9A1C-400A840A80AD}" type="presParOf" srcId="{7DA81B8A-B62B-4A51-977B-9A52DE54EBFE}" destId="{6789626B-EF94-49EC-BD15-6D8E9E741DDA}" srcOrd="17" destOrd="0" presId="urn:microsoft.com/office/officeart/2009/3/layout/StepUpProcess"/>
    <dgm:cxn modelId="{5B73CAC6-7BAF-487D-8D68-C8C88F8520A1}" type="presParOf" srcId="{6789626B-EF94-49EC-BD15-6D8E9E741DDA}" destId="{CE2F4ED8-0917-40D9-AE03-B4AC73DCA4FE}" srcOrd="0" destOrd="0" presId="urn:microsoft.com/office/officeart/2009/3/layout/StepUpProcess"/>
    <dgm:cxn modelId="{0A432187-696C-43D9-8F9F-16C8432C886E}" type="presParOf" srcId="{7DA81B8A-B62B-4A51-977B-9A52DE54EBFE}" destId="{F0A7C5B9-DD79-4464-BA00-8C02EB1379FE}" srcOrd="18" destOrd="0" presId="urn:microsoft.com/office/officeart/2009/3/layout/StepUpProcess"/>
    <dgm:cxn modelId="{D66AA08C-55B2-4045-A5D5-CA1322579A96}" type="presParOf" srcId="{F0A7C5B9-DD79-4464-BA00-8C02EB1379FE}" destId="{5103701B-819B-442F-9E9B-EE9CB7A99AF5}" srcOrd="0" destOrd="0" presId="urn:microsoft.com/office/officeart/2009/3/layout/StepUpProcess"/>
    <dgm:cxn modelId="{5BD0FCEE-1525-42C9-91B9-E01C5F62009E}" type="presParOf" srcId="{F0A7C5B9-DD79-4464-BA00-8C02EB1379FE}" destId="{F7452ED2-5DAA-4ADC-8813-3B8347BCD03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A7D75A-B0B2-4BB7-AE62-C7AC25525DCD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AD84F02-AE32-4717-ABBC-C36F4774F55B}">
      <dgm:prSet phldrT="[Text]"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Understand Baseline Trends</a:t>
          </a:r>
          <a:endParaRPr lang="en-US" sz="1200" dirty="0">
            <a:latin typeface="Montserrat" panose="00000500000000000000" pitchFamily="2" charset="0"/>
          </a:endParaRPr>
        </a:p>
      </dgm:t>
    </dgm:pt>
    <dgm:pt modelId="{DADE26E1-D012-46E0-8F9D-1CD28E1D0A2A}" type="parTrans" cxnId="{FD485406-F2B2-440A-8011-976D6549A089}">
      <dgm:prSet/>
      <dgm:spPr/>
      <dgm:t>
        <a:bodyPr/>
        <a:lstStyle/>
        <a:p>
          <a:endParaRPr lang="en-US" sz="2000"/>
        </a:p>
      </dgm:t>
    </dgm:pt>
    <dgm:pt modelId="{189AD822-2312-45CC-B8AD-7E23F24202DD}" type="sibTrans" cxnId="{FD485406-F2B2-440A-8011-976D6549A089}">
      <dgm:prSet/>
      <dgm:spPr/>
      <dgm:t>
        <a:bodyPr/>
        <a:lstStyle/>
        <a:p>
          <a:endParaRPr lang="en-US" sz="2000"/>
        </a:p>
      </dgm:t>
    </dgm:pt>
    <dgm:pt modelId="{11F26662-7304-486D-BE66-9AF0C8E26C6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Analyze historical trends in sales, promotion spend, and the Housing Market Index.</a:t>
          </a:r>
        </a:p>
      </dgm:t>
    </dgm:pt>
    <dgm:pt modelId="{14D393ED-5F35-4B13-93B7-E0DCC54AE06D}" type="parTrans" cxnId="{66130AC7-9575-48B2-A11C-4118967B9FBA}">
      <dgm:prSet/>
      <dgm:spPr/>
      <dgm:t>
        <a:bodyPr/>
        <a:lstStyle/>
        <a:p>
          <a:endParaRPr lang="en-US" sz="2000"/>
        </a:p>
      </dgm:t>
    </dgm:pt>
    <dgm:pt modelId="{04A68F8C-7D8A-4249-AFF4-F398A8F22253}" type="sibTrans" cxnId="{66130AC7-9575-48B2-A11C-4118967B9FBA}">
      <dgm:prSet/>
      <dgm:spPr/>
      <dgm:t>
        <a:bodyPr/>
        <a:lstStyle/>
        <a:p>
          <a:endParaRPr lang="en-US" sz="2000"/>
        </a:p>
      </dgm:t>
    </dgm:pt>
    <dgm:pt modelId="{973D7E9F-F808-4435-A0F2-9A93F99F734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Use time series graphs &amp; correlation analysis to identify patterns.</a:t>
          </a:r>
        </a:p>
      </dgm:t>
    </dgm:pt>
    <dgm:pt modelId="{E49B484E-3DA9-4EE0-8D29-654E945B24E8}" type="parTrans" cxnId="{7991A592-A2A3-4631-932B-AA9E3813C56D}">
      <dgm:prSet/>
      <dgm:spPr/>
      <dgm:t>
        <a:bodyPr/>
        <a:lstStyle/>
        <a:p>
          <a:endParaRPr lang="en-US" sz="2000"/>
        </a:p>
      </dgm:t>
    </dgm:pt>
    <dgm:pt modelId="{9F3FB1C7-E9AE-427C-B98C-576C25DFEFB2}" type="sibTrans" cxnId="{7991A592-A2A3-4631-932B-AA9E3813C56D}">
      <dgm:prSet/>
      <dgm:spPr/>
      <dgm:t>
        <a:bodyPr/>
        <a:lstStyle/>
        <a:p>
          <a:endParaRPr lang="en-US" sz="2000"/>
        </a:p>
      </dgm:t>
    </dgm:pt>
    <dgm:pt modelId="{BE79CD6E-B6DA-4F0C-A423-E5F32167F89E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Build a Predictive Model</a:t>
          </a:r>
          <a:endParaRPr lang="en-US" sz="1200" dirty="0">
            <a:latin typeface="Montserrat" panose="00000500000000000000" pitchFamily="2" charset="0"/>
          </a:endParaRPr>
        </a:p>
      </dgm:t>
    </dgm:pt>
    <dgm:pt modelId="{CCDBF405-EE1E-4E65-8691-DD10C6D70160}" type="parTrans" cxnId="{685AB473-7FFA-43D7-B7E8-4878C651E8AB}">
      <dgm:prSet/>
      <dgm:spPr/>
      <dgm:t>
        <a:bodyPr/>
        <a:lstStyle/>
        <a:p>
          <a:endParaRPr lang="en-US" sz="2000"/>
        </a:p>
      </dgm:t>
    </dgm:pt>
    <dgm:pt modelId="{2B2F79AF-2BAF-4BB3-ADD2-95AD1B4F4AB0}" type="sibTrans" cxnId="{685AB473-7FFA-43D7-B7E8-4878C651E8AB}">
      <dgm:prSet/>
      <dgm:spPr/>
      <dgm:t>
        <a:bodyPr/>
        <a:lstStyle/>
        <a:p>
          <a:endParaRPr lang="en-US" sz="2000"/>
        </a:p>
      </dgm:t>
    </dgm:pt>
    <dgm:pt modelId="{2E0B00B1-7948-4D60-9AED-B0416F49F9E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dirty="0">
              <a:latin typeface="Montserrat" panose="00000500000000000000" pitchFamily="2" charset="0"/>
            </a:rPr>
            <a:t>Create a sales forecast using regression models with Promotion Spend and Housing Market Index as predictors.</a:t>
          </a:r>
        </a:p>
      </dgm:t>
    </dgm:pt>
    <dgm:pt modelId="{D9478F03-6A76-48CA-8A8B-80D8E5490056}" type="parTrans" cxnId="{C9C7173C-9A2A-4273-A2DA-8A356ADE0B11}">
      <dgm:prSet/>
      <dgm:spPr/>
      <dgm:t>
        <a:bodyPr/>
        <a:lstStyle/>
        <a:p>
          <a:endParaRPr lang="en-US" sz="2000"/>
        </a:p>
      </dgm:t>
    </dgm:pt>
    <dgm:pt modelId="{EC95FDBC-2A15-4A78-B1F8-7E6D53B7CFC9}" type="sibTrans" cxnId="{C9C7173C-9A2A-4273-A2DA-8A356ADE0B11}">
      <dgm:prSet/>
      <dgm:spPr/>
      <dgm:t>
        <a:bodyPr/>
        <a:lstStyle/>
        <a:p>
          <a:endParaRPr lang="en-US" sz="2000"/>
        </a:p>
      </dgm:t>
    </dgm:pt>
    <dgm:pt modelId="{A588F1D8-4CB7-403B-879D-A687909EA072}">
      <dgm:prSet custT="1"/>
      <dgm:spPr/>
      <dgm:t>
        <a:bodyPr/>
        <a:lstStyle/>
        <a:p>
          <a:r>
            <a:rPr lang="en-US" sz="1200" b="1">
              <a:latin typeface="Montserrat" panose="00000500000000000000" pitchFamily="2" charset="0"/>
            </a:rPr>
            <a:t>Create Scenarios</a:t>
          </a:r>
          <a:endParaRPr lang="en-US" sz="1200">
            <a:latin typeface="Montserrat" panose="00000500000000000000" pitchFamily="2" charset="0"/>
          </a:endParaRPr>
        </a:p>
      </dgm:t>
    </dgm:pt>
    <dgm:pt modelId="{034732B2-AD8C-4571-A489-64CB2E74AC7D}" type="parTrans" cxnId="{3825FCDF-F088-40FE-8973-7529C69E88B5}">
      <dgm:prSet/>
      <dgm:spPr/>
      <dgm:t>
        <a:bodyPr/>
        <a:lstStyle/>
        <a:p>
          <a:endParaRPr lang="en-US" sz="2000"/>
        </a:p>
      </dgm:t>
    </dgm:pt>
    <dgm:pt modelId="{4C04540D-0498-41F5-9EB3-0DF8C96FE6E7}" type="sibTrans" cxnId="{3825FCDF-F088-40FE-8973-7529C69E88B5}">
      <dgm:prSet/>
      <dgm:spPr/>
      <dgm:t>
        <a:bodyPr/>
        <a:lstStyle/>
        <a:p>
          <a:endParaRPr lang="en-US" sz="2000"/>
        </a:p>
      </dgm:t>
    </dgm:pt>
    <dgm:pt modelId="{EF457664-32DB-4952-B240-2AA0EFDA233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Simulate future conditions by adjusting inputs:</a:t>
          </a:r>
        </a:p>
      </dgm:t>
    </dgm:pt>
    <dgm:pt modelId="{CAF40519-DD42-4183-87AA-72E87425DD36}" type="parTrans" cxnId="{5BBD2728-4032-4D51-B655-A68ED6E0B7A0}">
      <dgm:prSet/>
      <dgm:spPr/>
      <dgm:t>
        <a:bodyPr/>
        <a:lstStyle/>
        <a:p>
          <a:endParaRPr lang="en-US" sz="2000"/>
        </a:p>
      </dgm:t>
    </dgm:pt>
    <dgm:pt modelId="{FFD76FE0-789A-415F-9DB3-3501D4EB9FA9}" type="sibTrans" cxnId="{5BBD2728-4032-4D51-B655-A68ED6E0B7A0}">
      <dgm:prSet/>
      <dgm:spPr/>
      <dgm:t>
        <a:bodyPr/>
        <a:lstStyle/>
        <a:p>
          <a:endParaRPr lang="en-US" sz="2000"/>
        </a:p>
      </dgm:t>
    </dgm:pt>
    <dgm:pt modelId="{5C8267BB-DF70-41E3-BCD3-CD1A9CB07DC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>
              <a:latin typeface="Montserrat" panose="00000500000000000000" pitchFamily="2" charset="0"/>
            </a:rPr>
            <a:t>Best</a:t>
          </a:r>
          <a:r>
            <a:rPr lang="en-US" sz="1200" dirty="0">
              <a:latin typeface="Montserrat" panose="00000500000000000000" pitchFamily="2" charset="0"/>
            </a:rPr>
            <a:t>: +20% promotion spend, +10% Housing Index.</a:t>
          </a:r>
        </a:p>
      </dgm:t>
    </dgm:pt>
    <dgm:pt modelId="{E66D0225-E6C6-4236-AE50-46AE264FFF3E}" type="parTrans" cxnId="{CE9218CD-5FF0-45C3-98F4-36FF4772D3B9}">
      <dgm:prSet/>
      <dgm:spPr/>
      <dgm:t>
        <a:bodyPr/>
        <a:lstStyle/>
        <a:p>
          <a:endParaRPr lang="en-US" sz="2000"/>
        </a:p>
      </dgm:t>
    </dgm:pt>
    <dgm:pt modelId="{676D67E4-0F41-4D1E-8538-006F138B59A5}" type="sibTrans" cxnId="{CE9218CD-5FF0-45C3-98F4-36FF4772D3B9}">
      <dgm:prSet/>
      <dgm:spPr/>
      <dgm:t>
        <a:bodyPr/>
        <a:lstStyle/>
        <a:p>
          <a:endParaRPr lang="en-US" sz="2000"/>
        </a:p>
      </dgm:t>
    </dgm:pt>
    <dgm:pt modelId="{5C2AD018-22F6-47FF-B5B8-2ED41C54D8B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>
              <a:latin typeface="Montserrat" panose="00000500000000000000" pitchFamily="2" charset="0"/>
            </a:rPr>
            <a:t>Worst</a:t>
          </a:r>
          <a:r>
            <a:rPr lang="en-US" sz="1200" dirty="0">
              <a:latin typeface="Montserrat" panose="00000500000000000000" pitchFamily="2" charset="0"/>
            </a:rPr>
            <a:t>: -30% promo, -15% Housing Index.</a:t>
          </a:r>
        </a:p>
      </dgm:t>
    </dgm:pt>
    <dgm:pt modelId="{AF2F8DC2-61AD-4458-BE42-5B4ED4C8F68B}" type="parTrans" cxnId="{CBAC912A-8520-4DB2-B5F8-CAF0EE612081}">
      <dgm:prSet/>
      <dgm:spPr/>
      <dgm:t>
        <a:bodyPr/>
        <a:lstStyle/>
        <a:p>
          <a:endParaRPr lang="en-US" sz="2000"/>
        </a:p>
      </dgm:t>
    </dgm:pt>
    <dgm:pt modelId="{DC904C21-9C46-4739-BBDD-76EAED3620CF}" type="sibTrans" cxnId="{CBAC912A-8520-4DB2-B5F8-CAF0EE612081}">
      <dgm:prSet/>
      <dgm:spPr/>
      <dgm:t>
        <a:bodyPr/>
        <a:lstStyle/>
        <a:p>
          <a:endParaRPr lang="en-US" sz="2000"/>
        </a:p>
      </dgm:t>
    </dgm:pt>
    <dgm:pt modelId="{F48274F2-6F8E-44DF-96E1-179356FFDD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>
              <a:latin typeface="Montserrat" panose="00000500000000000000" pitchFamily="2" charset="0"/>
            </a:rPr>
            <a:t>Moderate</a:t>
          </a:r>
          <a:r>
            <a:rPr lang="en-US" sz="1200" dirty="0">
              <a:latin typeface="Montserrat" panose="00000500000000000000" pitchFamily="2" charset="0"/>
            </a:rPr>
            <a:t>: Maintain current averages.</a:t>
          </a:r>
        </a:p>
      </dgm:t>
    </dgm:pt>
    <dgm:pt modelId="{33AB0B76-4A24-490E-8120-8F2F4CBD9AE0}" type="parTrans" cxnId="{77A8AA58-0AC6-4A78-A8C0-813C3BF24FD7}">
      <dgm:prSet/>
      <dgm:spPr/>
      <dgm:t>
        <a:bodyPr/>
        <a:lstStyle/>
        <a:p>
          <a:endParaRPr lang="en-US" sz="2000"/>
        </a:p>
      </dgm:t>
    </dgm:pt>
    <dgm:pt modelId="{2DC7C2B8-02E7-43CA-B7CA-0B81E134A12D}" type="sibTrans" cxnId="{77A8AA58-0AC6-4A78-A8C0-813C3BF24FD7}">
      <dgm:prSet/>
      <dgm:spPr/>
      <dgm:t>
        <a:bodyPr/>
        <a:lstStyle/>
        <a:p>
          <a:endParaRPr lang="en-US" sz="2000"/>
        </a:p>
      </dgm:t>
    </dgm:pt>
    <dgm:pt modelId="{E252693B-047C-4A3A-9DA0-0E7AEE6692F2}">
      <dgm:prSet custT="1"/>
      <dgm:spPr/>
      <dgm:t>
        <a:bodyPr/>
        <a:lstStyle/>
        <a:p>
          <a:r>
            <a:rPr lang="en-US" sz="1200" b="1">
              <a:latin typeface="Montserrat" panose="00000500000000000000" pitchFamily="2" charset="0"/>
            </a:rPr>
            <a:t>Run Simulations</a:t>
          </a:r>
          <a:endParaRPr lang="en-US" sz="1200">
            <a:latin typeface="Montserrat" panose="00000500000000000000" pitchFamily="2" charset="0"/>
          </a:endParaRPr>
        </a:p>
      </dgm:t>
    </dgm:pt>
    <dgm:pt modelId="{B14FC9DA-D8AA-48EF-9500-B2671741F137}" type="parTrans" cxnId="{1ED9A45E-3D0F-4B8D-A358-35088928B3FD}">
      <dgm:prSet/>
      <dgm:spPr/>
      <dgm:t>
        <a:bodyPr/>
        <a:lstStyle/>
        <a:p>
          <a:endParaRPr lang="en-US" sz="2000"/>
        </a:p>
      </dgm:t>
    </dgm:pt>
    <dgm:pt modelId="{D4E265E9-6481-4BE3-A890-5EDAF87BAF55}" type="sibTrans" cxnId="{1ED9A45E-3D0F-4B8D-A358-35088928B3FD}">
      <dgm:prSet/>
      <dgm:spPr/>
      <dgm:t>
        <a:bodyPr/>
        <a:lstStyle/>
        <a:p>
          <a:endParaRPr lang="en-US" sz="2000"/>
        </a:p>
      </dgm:t>
    </dgm:pt>
    <dgm:pt modelId="{B751DED6-C2B1-472A-88D0-74234EF0823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Use the predictive model to estimate sales under each scenario.</a:t>
          </a:r>
        </a:p>
      </dgm:t>
    </dgm:pt>
    <dgm:pt modelId="{885CDFCD-D017-4E6E-9E76-DB3D58E4E6E7}" type="parTrans" cxnId="{BE786389-7588-42A7-A321-49AEA5DA5C9E}">
      <dgm:prSet/>
      <dgm:spPr/>
      <dgm:t>
        <a:bodyPr/>
        <a:lstStyle/>
        <a:p>
          <a:endParaRPr lang="en-US" sz="2000"/>
        </a:p>
      </dgm:t>
    </dgm:pt>
    <dgm:pt modelId="{23363E54-F963-4D23-821D-0894D3B2EE79}" type="sibTrans" cxnId="{BE786389-7588-42A7-A321-49AEA5DA5C9E}">
      <dgm:prSet/>
      <dgm:spPr/>
      <dgm:t>
        <a:bodyPr/>
        <a:lstStyle/>
        <a:p>
          <a:endParaRPr lang="en-US" sz="2000"/>
        </a:p>
      </dgm:t>
    </dgm:pt>
    <dgm:pt modelId="{F49F922A-4454-4995-9D3E-96CF4F466AA4}">
      <dgm:prSet custT="1"/>
      <dgm:spPr/>
      <dgm:t>
        <a:bodyPr/>
        <a:lstStyle/>
        <a:p>
          <a:r>
            <a:rPr lang="en-US" sz="1200" b="1">
              <a:latin typeface="Montserrat" panose="00000500000000000000" pitchFamily="2" charset="0"/>
            </a:rPr>
            <a:t>Visualize Results</a:t>
          </a:r>
          <a:endParaRPr lang="en-US" sz="1200">
            <a:latin typeface="Montserrat" panose="00000500000000000000" pitchFamily="2" charset="0"/>
          </a:endParaRPr>
        </a:p>
      </dgm:t>
    </dgm:pt>
    <dgm:pt modelId="{567E37C5-52E7-4E9E-B464-18F15396C36D}" type="parTrans" cxnId="{9728BE49-23B2-4881-9650-C2EDA812B1BF}">
      <dgm:prSet/>
      <dgm:spPr/>
      <dgm:t>
        <a:bodyPr/>
        <a:lstStyle/>
        <a:p>
          <a:endParaRPr lang="en-US" sz="2000"/>
        </a:p>
      </dgm:t>
    </dgm:pt>
    <dgm:pt modelId="{6F4F2796-98F5-4090-814F-71A337ED24F3}" type="sibTrans" cxnId="{9728BE49-23B2-4881-9650-C2EDA812B1BF}">
      <dgm:prSet/>
      <dgm:spPr/>
      <dgm:t>
        <a:bodyPr/>
        <a:lstStyle/>
        <a:p>
          <a:endParaRPr lang="en-US" sz="2000"/>
        </a:p>
      </dgm:t>
    </dgm:pt>
    <dgm:pt modelId="{6FFCE11A-B676-494C-BECF-BFE40E73FA9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Present forecasts using bar charts or dashboards to compare scenarios.</a:t>
          </a:r>
        </a:p>
      </dgm:t>
    </dgm:pt>
    <dgm:pt modelId="{9557DA38-0396-4148-8AF5-A190D0EFD02D}" type="parTrans" cxnId="{830AA9A3-342C-4950-B022-72948E921B56}">
      <dgm:prSet/>
      <dgm:spPr/>
      <dgm:t>
        <a:bodyPr/>
        <a:lstStyle/>
        <a:p>
          <a:endParaRPr lang="en-US" sz="2000"/>
        </a:p>
      </dgm:t>
    </dgm:pt>
    <dgm:pt modelId="{F26A16B7-70F4-4BAE-80B7-E6C9C4A35DC5}" type="sibTrans" cxnId="{830AA9A3-342C-4950-B022-72948E921B56}">
      <dgm:prSet/>
      <dgm:spPr/>
      <dgm:t>
        <a:bodyPr/>
        <a:lstStyle/>
        <a:p>
          <a:endParaRPr lang="en-US" sz="2000"/>
        </a:p>
      </dgm:t>
    </dgm:pt>
    <dgm:pt modelId="{F0892162-CF5F-4635-ACAF-A1E05CA356F9}">
      <dgm:prSet custT="1"/>
      <dgm:spPr/>
      <dgm:t>
        <a:bodyPr/>
        <a:lstStyle/>
        <a:p>
          <a:pPr>
            <a:buNone/>
          </a:pPr>
          <a:r>
            <a:rPr lang="en-US" sz="1200" b="1" dirty="0">
              <a:latin typeface="Montserrat" panose="00000500000000000000" pitchFamily="2" charset="0"/>
            </a:rPr>
            <a:t>Derive Insights</a:t>
          </a:r>
          <a:endParaRPr lang="en-US" sz="1200" dirty="0">
            <a:latin typeface="Montserrat" panose="00000500000000000000" pitchFamily="2" charset="0"/>
          </a:endParaRPr>
        </a:p>
      </dgm:t>
    </dgm:pt>
    <dgm:pt modelId="{54EF6B9B-EAD4-4D8E-9E06-44200BC3BCE0}" type="parTrans" cxnId="{F6B44169-581D-4169-B37C-7388A02D4F7F}">
      <dgm:prSet/>
      <dgm:spPr/>
      <dgm:t>
        <a:bodyPr/>
        <a:lstStyle/>
        <a:p>
          <a:endParaRPr lang="en-US" sz="2000"/>
        </a:p>
      </dgm:t>
    </dgm:pt>
    <dgm:pt modelId="{57B473F8-6792-41E3-8D82-E737B7937886}" type="sibTrans" cxnId="{F6B44169-581D-4169-B37C-7388A02D4F7F}">
      <dgm:prSet/>
      <dgm:spPr/>
      <dgm:t>
        <a:bodyPr/>
        <a:lstStyle/>
        <a:p>
          <a:endParaRPr lang="en-US" sz="2000"/>
        </a:p>
      </dgm:t>
    </dgm:pt>
    <dgm:pt modelId="{ABC13128-BEEC-4BA7-9A1E-9220796727F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Assess the impact of changes in inputs.</a:t>
          </a:r>
        </a:p>
      </dgm:t>
    </dgm:pt>
    <dgm:pt modelId="{5B87C289-D721-4157-A18B-919FF5F7B49C}" type="parTrans" cxnId="{4C10332F-F731-423B-BDC3-7A24AA82B94A}">
      <dgm:prSet/>
      <dgm:spPr/>
      <dgm:t>
        <a:bodyPr/>
        <a:lstStyle/>
        <a:p>
          <a:endParaRPr lang="en-US" sz="2000"/>
        </a:p>
      </dgm:t>
    </dgm:pt>
    <dgm:pt modelId="{37128B9F-EF08-4B3B-AABB-0A9B11EDB374}" type="sibTrans" cxnId="{4C10332F-F731-423B-BDC3-7A24AA82B94A}">
      <dgm:prSet/>
      <dgm:spPr/>
      <dgm:t>
        <a:bodyPr/>
        <a:lstStyle/>
        <a:p>
          <a:endParaRPr lang="en-US" sz="2000"/>
        </a:p>
      </dgm:t>
    </dgm:pt>
    <dgm:pt modelId="{6A6AFCE5-5B8F-4A8E-B147-24386C7D316D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Make Recommendation</a:t>
          </a:r>
          <a:endParaRPr lang="en-US" sz="1200" dirty="0">
            <a:latin typeface="Montserrat" panose="00000500000000000000" pitchFamily="2" charset="0"/>
          </a:endParaRPr>
        </a:p>
      </dgm:t>
    </dgm:pt>
    <dgm:pt modelId="{2D4D2D3A-B655-49F0-AFD4-E0E7BBEE5A94}" type="parTrans" cxnId="{CE47E00D-9091-454A-8F46-D89EA1584827}">
      <dgm:prSet/>
      <dgm:spPr/>
      <dgm:t>
        <a:bodyPr/>
        <a:lstStyle/>
        <a:p>
          <a:endParaRPr lang="en-US" sz="2000"/>
        </a:p>
      </dgm:t>
    </dgm:pt>
    <dgm:pt modelId="{954DD35C-9A3B-4FD1-9BC9-791DC97B697C}" type="sibTrans" cxnId="{CE47E00D-9091-454A-8F46-D89EA1584827}">
      <dgm:prSet/>
      <dgm:spPr/>
      <dgm:t>
        <a:bodyPr/>
        <a:lstStyle/>
        <a:p>
          <a:endParaRPr lang="en-US" sz="2000"/>
        </a:p>
      </dgm:t>
    </dgm:pt>
    <dgm:pt modelId="{3FA17B95-B778-41D7-B7C1-06E3154E03B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Suggest adjustments to promotion strategies.</a:t>
          </a:r>
        </a:p>
      </dgm:t>
    </dgm:pt>
    <dgm:pt modelId="{722A1EFC-0014-4490-B8FC-B4C3924CCB2C}" type="parTrans" cxnId="{46FFCDCB-860F-4419-8100-926C27DA6A2D}">
      <dgm:prSet/>
      <dgm:spPr/>
      <dgm:t>
        <a:bodyPr/>
        <a:lstStyle/>
        <a:p>
          <a:endParaRPr lang="en-US" sz="2000"/>
        </a:p>
      </dgm:t>
    </dgm:pt>
    <dgm:pt modelId="{81DB30F6-A2E4-4FC8-86C6-A4F0EA8E0E3E}" type="sibTrans" cxnId="{46FFCDCB-860F-4419-8100-926C27DA6A2D}">
      <dgm:prSet/>
      <dgm:spPr/>
      <dgm:t>
        <a:bodyPr/>
        <a:lstStyle/>
        <a:p>
          <a:endParaRPr lang="en-US" sz="2000"/>
        </a:p>
      </dgm:t>
    </dgm:pt>
    <dgm:pt modelId="{CD70861C-2DCE-4D0D-9037-E2DA3B9A9A7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latin typeface="Montserrat" panose="00000500000000000000" pitchFamily="2" charset="0"/>
            </a:rPr>
            <a:t>Highlight the influence of external factors and propose adaptive strategies.</a:t>
          </a:r>
        </a:p>
      </dgm:t>
    </dgm:pt>
    <dgm:pt modelId="{66EB91FF-4F02-4BA6-9F67-869CE9887ADA}" type="parTrans" cxnId="{98C3D376-E701-4010-8EBA-2EA16120EB04}">
      <dgm:prSet/>
      <dgm:spPr/>
      <dgm:t>
        <a:bodyPr/>
        <a:lstStyle/>
        <a:p>
          <a:endParaRPr lang="en-US" sz="2000"/>
        </a:p>
      </dgm:t>
    </dgm:pt>
    <dgm:pt modelId="{0626DFEA-26D1-4B26-8372-BC2098EF6BCD}" type="sibTrans" cxnId="{98C3D376-E701-4010-8EBA-2EA16120EB04}">
      <dgm:prSet/>
      <dgm:spPr/>
      <dgm:t>
        <a:bodyPr/>
        <a:lstStyle/>
        <a:p>
          <a:endParaRPr lang="en-US" sz="2000"/>
        </a:p>
      </dgm:t>
    </dgm:pt>
    <dgm:pt modelId="{DE5C7EA7-2BDF-4799-B2C7-6AFE5233F8BF}" type="pres">
      <dgm:prSet presAssocID="{78A7D75A-B0B2-4BB7-AE62-C7AC25525DCD}" presName="rootnode" presStyleCnt="0">
        <dgm:presLayoutVars>
          <dgm:chMax/>
          <dgm:chPref/>
          <dgm:dir/>
          <dgm:animLvl val="lvl"/>
        </dgm:presLayoutVars>
      </dgm:prSet>
      <dgm:spPr/>
    </dgm:pt>
    <dgm:pt modelId="{102C9812-C4F5-480A-AADB-B7A7BDCBFDDA}" type="pres">
      <dgm:prSet presAssocID="{BAD84F02-AE32-4717-ABBC-C36F4774F55B}" presName="composite" presStyleCnt="0"/>
      <dgm:spPr/>
    </dgm:pt>
    <dgm:pt modelId="{1012D718-ED37-4F1B-A4E2-8853C0B081CC}" type="pres">
      <dgm:prSet presAssocID="{BAD84F02-AE32-4717-ABBC-C36F4774F55B}" presName="LShape" presStyleLbl="alignNode1" presStyleIdx="0" presStyleCnt="13"/>
      <dgm:spPr/>
    </dgm:pt>
    <dgm:pt modelId="{5E4DBE68-0BF0-44FD-A03D-306F6D5FA011}" type="pres">
      <dgm:prSet presAssocID="{BAD84F02-AE32-4717-ABBC-C36F4774F55B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58610810-3215-4D8A-9B71-84003C44BDC1}" type="pres">
      <dgm:prSet presAssocID="{BAD84F02-AE32-4717-ABBC-C36F4774F55B}" presName="Triangle" presStyleLbl="alignNode1" presStyleIdx="1" presStyleCnt="13"/>
      <dgm:spPr/>
    </dgm:pt>
    <dgm:pt modelId="{3A1E5A12-D640-499F-9CF2-2B200A8701D6}" type="pres">
      <dgm:prSet presAssocID="{189AD822-2312-45CC-B8AD-7E23F24202DD}" presName="sibTrans" presStyleCnt="0"/>
      <dgm:spPr/>
    </dgm:pt>
    <dgm:pt modelId="{08DA1ED6-BDDB-449E-84BC-89DA79C0DAA4}" type="pres">
      <dgm:prSet presAssocID="{189AD822-2312-45CC-B8AD-7E23F24202DD}" presName="space" presStyleCnt="0"/>
      <dgm:spPr/>
    </dgm:pt>
    <dgm:pt modelId="{3EB3EB25-4BFD-40C3-9C13-C0CA559A1E8E}" type="pres">
      <dgm:prSet presAssocID="{BE79CD6E-B6DA-4F0C-A423-E5F32167F89E}" presName="composite" presStyleCnt="0"/>
      <dgm:spPr/>
    </dgm:pt>
    <dgm:pt modelId="{AA79B4E7-700F-450B-BEC8-EFDF6595C488}" type="pres">
      <dgm:prSet presAssocID="{BE79CD6E-B6DA-4F0C-A423-E5F32167F89E}" presName="LShape" presStyleLbl="alignNode1" presStyleIdx="2" presStyleCnt="13"/>
      <dgm:spPr/>
    </dgm:pt>
    <dgm:pt modelId="{42F09051-88F1-4D8E-ADD7-307E076E0BC0}" type="pres">
      <dgm:prSet presAssocID="{BE79CD6E-B6DA-4F0C-A423-E5F32167F89E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626437F4-1FE3-46F6-B566-07958DFF4A1E}" type="pres">
      <dgm:prSet presAssocID="{BE79CD6E-B6DA-4F0C-A423-E5F32167F89E}" presName="Triangle" presStyleLbl="alignNode1" presStyleIdx="3" presStyleCnt="13"/>
      <dgm:spPr/>
    </dgm:pt>
    <dgm:pt modelId="{25653E04-4465-4E81-AD0E-BC10ED240A8D}" type="pres">
      <dgm:prSet presAssocID="{2B2F79AF-2BAF-4BB3-ADD2-95AD1B4F4AB0}" presName="sibTrans" presStyleCnt="0"/>
      <dgm:spPr/>
    </dgm:pt>
    <dgm:pt modelId="{48D51FFE-2437-4027-851B-9F5D75FD1D4B}" type="pres">
      <dgm:prSet presAssocID="{2B2F79AF-2BAF-4BB3-ADD2-95AD1B4F4AB0}" presName="space" presStyleCnt="0"/>
      <dgm:spPr/>
    </dgm:pt>
    <dgm:pt modelId="{25D06FCC-5987-4730-BF8E-E0E676CFFA06}" type="pres">
      <dgm:prSet presAssocID="{A588F1D8-4CB7-403B-879D-A687909EA072}" presName="composite" presStyleCnt="0"/>
      <dgm:spPr/>
    </dgm:pt>
    <dgm:pt modelId="{604A3B56-317F-4BCB-95AC-992F00CB15A7}" type="pres">
      <dgm:prSet presAssocID="{A588F1D8-4CB7-403B-879D-A687909EA072}" presName="LShape" presStyleLbl="alignNode1" presStyleIdx="4" presStyleCnt="13"/>
      <dgm:spPr/>
    </dgm:pt>
    <dgm:pt modelId="{41379560-AC42-47F3-9332-8BEB02EF34F5}" type="pres">
      <dgm:prSet presAssocID="{A588F1D8-4CB7-403B-879D-A687909EA072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108A5AA3-3210-449F-832B-361087665537}" type="pres">
      <dgm:prSet presAssocID="{A588F1D8-4CB7-403B-879D-A687909EA072}" presName="Triangle" presStyleLbl="alignNode1" presStyleIdx="5" presStyleCnt="13"/>
      <dgm:spPr/>
    </dgm:pt>
    <dgm:pt modelId="{96FC1BC4-4780-4115-8E50-8DE5A2054A91}" type="pres">
      <dgm:prSet presAssocID="{4C04540D-0498-41F5-9EB3-0DF8C96FE6E7}" presName="sibTrans" presStyleCnt="0"/>
      <dgm:spPr/>
    </dgm:pt>
    <dgm:pt modelId="{7BE70DB7-5335-40A5-8E1B-42A36F0B8B14}" type="pres">
      <dgm:prSet presAssocID="{4C04540D-0498-41F5-9EB3-0DF8C96FE6E7}" presName="space" presStyleCnt="0"/>
      <dgm:spPr/>
    </dgm:pt>
    <dgm:pt modelId="{2B769C01-B88F-4F4C-B125-D8EB25172983}" type="pres">
      <dgm:prSet presAssocID="{E252693B-047C-4A3A-9DA0-0E7AEE6692F2}" presName="composite" presStyleCnt="0"/>
      <dgm:spPr/>
    </dgm:pt>
    <dgm:pt modelId="{1AA78BCF-634F-49F9-B7E2-A6386E44FC22}" type="pres">
      <dgm:prSet presAssocID="{E252693B-047C-4A3A-9DA0-0E7AEE6692F2}" presName="LShape" presStyleLbl="alignNode1" presStyleIdx="6" presStyleCnt="13"/>
      <dgm:spPr/>
    </dgm:pt>
    <dgm:pt modelId="{94AB0C6C-BB55-4900-A084-97D9E00729CB}" type="pres">
      <dgm:prSet presAssocID="{E252693B-047C-4A3A-9DA0-0E7AEE6692F2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A52FEB25-7EB0-425B-9855-09222CA863B9}" type="pres">
      <dgm:prSet presAssocID="{E252693B-047C-4A3A-9DA0-0E7AEE6692F2}" presName="Triangle" presStyleLbl="alignNode1" presStyleIdx="7" presStyleCnt="13"/>
      <dgm:spPr/>
    </dgm:pt>
    <dgm:pt modelId="{608FC521-5DC5-409B-AED0-E0A530ADDB19}" type="pres">
      <dgm:prSet presAssocID="{D4E265E9-6481-4BE3-A890-5EDAF87BAF55}" presName="sibTrans" presStyleCnt="0"/>
      <dgm:spPr/>
    </dgm:pt>
    <dgm:pt modelId="{BBADE497-A219-492A-BA23-9CC7D7A0D7A1}" type="pres">
      <dgm:prSet presAssocID="{D4E265E9-6481-4BE3-A890-5EDAF87BAF55}" presName="space" presStyleCnt="0"/>
      <dgm:spPr/>
    </dgm:pt>
    <dgm:pt modelId="{23084E4C-EE0B-4B34-9049-4EB36BED9B34}" type="pres">
      <dgm:prSet presAssocID="{F49F922A-4454-4995-9D3E-96CF4F466AA4}" presName="composite" presStyleCnt="0"/>
      <dgm:spPr/>
    </dgm:pt>
    <dgm:pt modelId="{7B6276F7-5C5D-4556-B226-913EE21E08C9}" type="pres">
      <dgm:prSet presAssocID="{F49F922A-4454-4995-9D3E-96CF4F466AA4}" presName="LShape" presStyleLbl="alignNode1" presStyleIdx="8" presStyleCnt="13"/>
      <dgm:spPr/>
    </dgm:pt>
    <dgm:pt modelId="{8F779572-A7E4-4EBE-B7DC-BA15EAC37AED}" type="pres">
      <dgm:prSet presAssocID="{F49F922A-4454-4995-9D3E-96CF4F466AA4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24B58E85-99FF-43A4-9B07-8498624B7668}" type="pres">
      <dgm:prSet presAssocID="{F49F922A-4454-4995-9D3E-96CF4F466AA4}" presName="Triangle" presStyleLbl="alignNode1" presStyleIdx="9" presStyleCnt="13"/>
      <dgm:spPr/>
    </dgm:pt>
    <dgm:pt modelId="{797C05C5-5959-4FF3-84A8-FD9AFFD35A88}" type="pres">
      <dgm:prSet presAssocID="{6F4F2796-98F5-4090-814F-71A337ED24F3}" presName="sibTrans" presStyleCnt="0"/>
      <dgm:spPr/>
    </dgm:pt>
    <dgm:pt modelId="{56DC7A1A-EEAC-4339-8ACA-8FBE6DC5D030}" type="pres">
      <dgm:prSet presAssocID="{6F4F2796-98F5-4090-814F-71A337ED24F3}" presName="space" presStyleCnt="0"/>
      <dgm:spPr/>
    </dgm:pt>
    <dgm:pt modelId="{6C73722A-9E6B-4A4D-B858-3E59CD5D2E3A}" type="pres">
      <dgm:prSet presAssocID="{F0892162-CF5F-4635-ACAF-A1E05CA356F9}" presName="composite" presStyleCnt="0"/>
      <dgm:spPr/>
    </dgm:pt>
    <dgm:pt modelId="{4CBF8535-3699-4E67-8E5E-A5E84B19682B}" type="pres">
      <dgm:prSet presAssocID="{F0892162-CF5F-4635-ACAF-A1E05CA356F9}" presName="LShape" presStyleLbl="alignNode1" presStyleIdx="10" presStyleCnt="13"/>
      <dgm:spPr/>
    </dgm:pt>
    <dgm:pt modelId="{3C7559BC-89D5-4595-8C58-2BC19A5FD989}" type="pres">
      <dgm:prSet presAssocID="{F0892162-CF5F-4635-ACAF-A1E05CA356F9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FB3B2999-76C5-4735-A40E-E6499D5EF97D}" type="pres">
      <dgm:prSet presAssocID="{F0892162-CF5F-4635-ACAF-A1E05CA356F9}" presName="Triangle" presStyleLbl="alignNode1" presStyleIdx="11" presStyleCnt="13"/>
      <dgm:spPr/>
    </dgm:pt>
    <dgm:pt modelId="{8770AAD3-6214-4730-9690-5D5A9C499640}" type="pres">
      <dgm:prSet presAssocID="{57B473F8-6792-41E3-8D82-E737B7937886}" presName="sibTrans" presStyleCnt="0"/>
      <dgm:spPr/>
    </dgm:pt>
    <dgm:pt modelId="{B46C2D8D-31DE-4072-9B17-21B6C2CAC4A0}" type="pres">
      <dgm:prSet presAssocID="{57B473F8-6792-41E3-8D82-E737B7937886}" presName="space" presStyleCnt="0"/>
      <dgm:spPr/>
    </dgm:pt>
    <dgm:pt modelId="{0288957D-534D-4111-AAEC-E5D844946CF1}" type="pres">
      <dgm:prSet presAssocID="{6A6AFCE5-5B8F-4A8E-B147-24386C7D316D}" presName="composite" presStyleCnt="0"/>
      <dgm:spPr/>
    </dgm:pt>
    <dgm:pt modelId="{1AF25986-696C-4EA0-BB27-EE0F7F709697}" type="pres">
      <dgm:prSet presAssocID="{6A6AFCE5-5B8F-4A8E-B147-24386C7D316D}" presName="LShape" presStyleLbl="alignNode1" presStyleIdx="12" presStyleCnt="13"/>
      <dgm:spPr/>
    </dgm:pt>
    <dgm:pt modelId="{7FEC1C56-5F9D-45C4-85CD-12BAAB3C394E}" type="pres">
      <dgm:prSet presAssocID="{6A6AFCE5-5B8F-4A8E-B147-24386C7D316D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FD485406-F2B2-440A-8011-976D6549A089}" srcId="{78A7D75A-B0B2-4BB7-AE62-C7AC25525DCD}" destId="{BAD84F02-AE32-4717-ABBC-C36F4774F55B}" srcOrd="0" destOrd="0" parTransId="{DADE26E1-D012-46E0-8F9D-1CD28E1D0A2A}" sibTransId="{189AD822-2312-45CC-B8AD-7E23F24202DD}"/>
    <dgm:cxn modelId="{CE47E00D-9091-454A-8F46-D89EA1584827}" srcId="{78A7D75A-B0B2-4BB7-AE62-C7AC25525DCD}" destId="{6A6AFCE5-5B8F-4A8E-B147-24386C7D316D}" srcOrd="6" destOrd="0" parTransId="{2D4D2D3A-B655-49F0-AFD4-E0E7BBEE5A94}" sibTransId="{954DD35C-9A3B-4FD1-9BC9-791DC97B697C}"/>
    <dgm:cxn modelId="{9BD58711-3D59-476C-BFDA-076D830FA465}" type="presOf" srcId="{EF457664-32DB-4952-B240-2AA0EFDA233F}" destId="{41379560-AC42-47F3-9332-8BEB02EF34F5}" srcOrd="0" destOrd="1" presId="urn:microsoft.com/office/officeart/2009/3/layout/StepUpProcess"/>
    <dgm:cxn modelId="{0BD0B416-C469-4A70-A97D-1E313F22239A}" type="presOf" srcId="{6A6AFCE5-5B8F-4A8E-B147-24386C7D316D}" destId="{7FEC1C56-5F9D-45C4-85CD-12BAAB3C394E}" srcOrd="0" destOrd="0" presId="urn:microsoft.com/office/officeart/2009/3/layout/StepUpProcess"/>
    <dgm:cxn modelId="{5BBD2728-4032-4D51-B655-A68ED6E0B7A0}" srcId="{A588F1D8-4CB7-403B-879D-A687909EA072}" destId="{EF457664-32DB-4952-B240-2AA0EFDA233F}" srcOrd="0" destOrd="0" parTransId="{CAF40519-DD42-4183-87AA-72E87425DD36}" sibTransId="{FFD76FE0-789A-415F-9DB3-3501D4EB9FA9}"/>
    <dgm:cxn modelId="{CBAC912A-8520-4DB2-B5F8-CAF0EE612081}" srcId="{EF457664-32DB-4952-B240-2AA0EFDA233F}" destId="{5C2AD018-22F6-47FF-B5B8-2ED41C54D8BB}" srcOrd="1" destOrd="0" parTransId="{AF2F8DC2-61AD-4458-BE42-5B4ED4C8F68B}" sibTransId="{DC904C21-9C46-4739-BBDD-76EAED3620CF}"/>
    <dgm:cxn modelId="{4C10332F-F731-423B-BDC3-7A24AA82B94A}" srcId="{F0892162-CF5F-4635-ACAF-A1E05CA356F9}" destId="{ABC13128-BEEC-4BA7-9A1E-9220796727F5}" srcOrd="0" destOrd="0" parTransId="{5B87C289-D721-4157-A18B-919FF5F7B49C}" sibTransId="{37128B9F-EF08-4B3B-AABB-0A9B11EDB374}"/>
    <dgm:cxn modelId="{C9C7173C-9A2A-4273-A2DA-8A356ADE0B11}" srcId="{BE79CD6E-B6DA-4F0C-A423-E5F32167F89E}" destId="{2E0B00B1-7948-4D60-9AED-B0416F49F9ED}" srcOrd="0" destOrd="0" parTransId="{D9478F03-6A76-48CA-8A8B-80D8E5490056}" sibTransId="{EC95FDBC-2A15-4A78-B1F8-7E6D53B7CFC9}"/>
    <dgm:cxn modelId="{E66A403C-74E7-4FC5-B175-4344D740DB5B}" type="presOf" srcId="{F49F922A-4454-4995-9D3E-96CF4F466AA4}" destId="{8F779572-A7E4-4EBE-B7DC-BA15EAC37AED}" srcOrd="0" destOrd="0" presId="urn:microsoft.com/office/officeart/2009/3/layout/StepUpProcess"/>
    <dgm:cxn modelId="{4AA4183E-668C-406E-AD8F-5E926ED87591}" type="presOf" srcId="{F0892162-CF5F-4635-ACAF-A1E05CA356F9}" destId="{3C7559BC-89D5-4595-8C58-2BC19A5FD989}" srcOrd="0" destOrd="0" presId="urn:microsoft.com/office/officeart/2009/3/layout/StepUpProcess"/>
    <dgm:cxn modelId="{1ED9A45E-3D0F-4B8D-A358-35088928B3FD}" srcId="{78A7D75A-B0B2-4BB7-AE62-C7AC25525DCD}" destId="{E252693B-047C-4A3A-9DA0-0E7AEE6692F2}" srcOrd="3" destOrd="0" parTransId="{B14FC9DA-D8AA-48EF-9500-B2671741F137}" sibTransId="{D4E265E9-6481-4BE3-A890-5EDAF87BAF55}"/>
    <dgm:cxn modelId="{6E48E446-66F7-415F-8744-F54CC07BBE2A}" type="presOf" srcId="{BE79CD6E-B6DA-4F0C-A423-E5F32167F89E}" destId="{42F09051-88F1-4D8E-ADD7-307E076E0BC0}" srcOrd="0" destOrd="0" presId="urn:microsoft.com/office/officeart/2009/3/layout/StepUpProcess"/>
    <dgm:cxn modelId="{AF612A68-595D-4A6A-9DAC-20187ED4C31B}" type="presOf" srcId="{F48274F2-6F8E-44DF-96E1-179356FFDD63}" destId="{41379560-AC42-47F3-9332-8BEB02EF34F5}" srcOrd="0" destOrd="4" presId="urn:microsoft.com/office/officeart/2009/3/layout/StepUpProcess"/>
    <dgm:cxn modelId="{F6B44169-581D-4169-B37C-7388A02D4F7F}" srcId="{78A7D75A-B0B2-4BB7-AE62-C7AC25525DCD}" destId="{F0892162-CF5F-4635-ACAF-A1E05CA356F9}" srcOrd="5" destOrd="0" parTransId="{54EF6B9B-EAD4-4D8E-9E06-44200BC3BCE0}" sibTransId="{57B473F8-6792-41E3-8D82-E737B7937886}"/>
    <dgm:cxn modelId="{9728BE49-23B2-4881-9650-C2EDA812B1BF}" srcId="{78A7D75A-B0B2-4BB7-AE62-C7AC25525DCD}" destId="{F49F922A-4454-4995-9D3E-96CF4F466AA4}" srcOrd="4" destOrd="0" parTransId="{567E37C5-52E7-4E9E-B464-18F15396C36D}" sibTransId="{6F4F2796-98F5-4090-814F-71A337ED24F3}"/>
    <dgm:cxn modelId="{685AB473-7FFA-43D7-B7E8-4878C651E8AB}" srcId="{78A7D75A-B0B2-4BB7-AE62-C7AC25525DCD}" destId="{BE79CD6E-B6DA-4F0C-A423-E5F32167F89E}" srcOrd="1" destOrd="0" parTransId="{CCDBF405-EE1E-4E65-8691-DD10C6D70160}" sibTransId="{2B2F79AF-2BAF-4BB3-ADD2-95AD1B4F4AB0}"/>
    <dgm:cxn modelId="{98C3D376-E701-4010-8EBA-2EA16120EB04}" srcId="{6A6AFCE5-5B8F-4A8E-B147-24386C7D316D}" destId="{CD70861C-2DCE-4D0D-9037-E2DA3B9A9A70}" srcOrd="1" destOrd="0" parTransId="{66EB91FF-4F02-4BA6-9F67-869CE9887ADA}" sibTransId="{0626DFEA-26D1-4B26-8372-BC2098EF6BCD}"/>
    <dgm:cxn modelId="{77A8AA58-0AC6-4A78-A8C0-813C3BF24FD7}" srcId="{EF457664-32DB-4952-B240-2AA0EFDA233F}" destId="{F48274F2-6F8E-44DF-96E1-179356FFDD63}" srcOrd="2" destOrd="0" parTransId="{33AB0B76-4A24-490E-8120-8F2F4CBD9AE0}" sibTransId="{2DC7C2B8-02E7-43CA-B7CA-0B81E134A12D}"/>
    <dgm:cxn modelId="{70D79187-8602-4625-B72C-5AB49293C4E7}" type="presOf" srcId="{5C8267BB-DF70-41E3-BCD3-CD1A9CB07DCB}" destId="{41379560-AC42-47F3-9332-8BEB02EF34F5}" srcOrd="0" destOrd="2" presId="urn:microsoft.com/office/officeart/2009/3/layout/StepUpProcess"/>
    <dgm:cxn modelId="{BE786389-7588-42A7-A321-49AEA5DA5C9E}" srcId="{E252693B-047C-4A3A-9DA0-0E7AEE6692F2}" destId="{B751DED6-C2B1-472A-88D0-74234EF08232}" srcOrd="0" destOrd="0" parTransId="{885CDFCD-D017-4E6E-9E76-DB3D58E4E6E7}" sibTransId="{23363E54-F963-4D23-821D-0894D3B2EE79}"/>
    <dgm:cxn modelId="{7991A592-A2A3-4631-932B-AA9E3813C56D}" srcId="{BAD84F02-AE32-4717-ABBC-C36F4774F55B}" destId="{973D7E9F-F808-4435-A0F2-9A93F99F7342}" srcOrd="1" destOrd="0" parTransId="{E49B484E-3DA9-4EE0-8D29-654E945B24E8}" sibTransId="{9F3FB1C7-E9AE-427C-B98C-576C25DFEFB2}"/>
    <dgm:cxn modelId="{074A8094-57D0-41F5-B6F7-B208972C1935}" type="presOf" srcId="{ABC13128-BEEC-4BA7-9A1E-9220796727F5}" destId="{3C7559BC-89D5-4595-8C58-2BC19A5FD989}" srcOrd="0" destOrd="1" presId="urn:microsoft.com/office/officeart/2009/3/layout/StepUpProcess"/>
    <dgm:cxn modelId="{4813A197-0ADD-420D-BE06-361F7EBC496A}" type="presOf" srcId="{973D7E9F-F808-4435-A0F2-9A93F99F7342}" destId="{5E4DBE68-0BF0-44FD-A03D-306F6D5FA011}" srcOrd="0" destOrd="2" presId="urn:microsoft.com/office/officeart/2009/3/layout/StepUpProcess"/>
    <dgm:cxn modelId="{765B4F9A-0350-4C92-B1F9-99D8E3EE45E4}" type="presOf" srcId="{2E0B00B1-7948-4D60-9AED-B0416F49F9ED}" destId="{42F09051-88F1-4D8E-ADD7-307E076E0BC0}" srcOrd="0" destOrd="1" presId="urn:microsoft.com/office/officeart/2009/3/layout/StepUpProcess"/>
    <dgm:cxn modelId="{4E26719B-6E2C-4B75-B3B7-B4C7830EBEEC}" type="presOf" srcId="{3FA17B95-B778-41D7-B7C1-06E3154E03BD}" destId="{7FEC1C56-5F9D-45C4-85CD-12BAAB3C394E}" srcOrd="0" destOrd="1" presId="urn:microsoft.com/office/officeart/2009/3/layout/StepUpProcess"/>
    <dgm:cxn modelId="{FDC9209D-AAEC-4F0C-AC26-3B65DD8EEC95}" type="presOf" srcId="{B751DED6-C2B1-472A-88D0-74234EF08232}" destId="{94AB0C6C-BB55-4900-A084-97D9E00729CB}" srcOrd="0" destOrd="1" presId="urn:microsoft.com/office/officeart/2009/3/layout/StepUpProcess"/>
    <dgm:cxn modelId="{830AA9A3-342C-4950-B022-72948E921B56}" srcId="{F49F922A-4454-4995-9D3E-96CF4F466AA4}" destId="{6FFCE11A-B676-494C-BECF-BFE40E73FA95}" srcOrd="0" destOrd="0" parTransId="{9557DA38-0396-4148-8AF5-A190D0EFD02D}" sibTransId="{F26A16B7-70F4-4BAE-80B7-E6C9C4A35DC5}"/>
    <dgm:cxn modelId="{26E9EFAF-6930-4D85-9053-43F2CE550670}" type="presOf" srcId="{E252693B-047C-4A3A-9DA0-0E7AEE6692F2}" destId="{94AB0C6C-BB55-4900-A084-97D9E00729CB}" srcOrd="0" destOrd="0" presId="urn:microsoft.com/office/officeart/2009/3/layout/StepUpProcess"/>
    <dgm:cxn modelId="{265305B1-28E6-41EA-A0FA-5D16C941CEAA}" type="presOf" srcId="{A588F1D8-4CB7-403B-879D-A687909EA072}" destId="{41379560-AC42-47F3-9332-8BEB02EF34F5}" srcOrd="0" destOrd="0" presId="urn:microsoft.com/office/officeart/2009/3/layout/StepUpProcess"/>
    <dgm:cxn modelId="{9C636CB2-1B1B-4C6F-B24C-CC4B0AA643DB}" type="presOf" srcId="{6FFCE11A-B676-494C-BECF-BFE40E73FA95}" destId="{8F779572-A7E4-4EBE-B7DC-BA15EAC37AED}" srcOrd="0" destOrd="1" presId="urn:microsoft.com/office/officeart/2009/3/layout/StepUpProcess"/>
    <dgm:cxn modelId="{FD01D8B4-0931-498B-B64A-9B45E1E9D0D7}" type="presOf" srcId="{CD70861C-2DCE-4D0D-9037-E2DA3B9A9A70}" destId="{7FEC1C56-5F9D-45C4-85CD-12BAAB3C394E}" srcOrd="0" destOrd="2" presId="urn:microsoft.com/office/officeart/2009/3/layout/StepUpProcess"/>
    <dgm:cxn modelId="{5817AABE-B536-4560-BC5D-4FFE3B697339}" type="presOf" srcId="{11F26662-7304-486D-BE66-9AF0C8E26C61}" destId="{5E4DBE68-0BF0-44FD-A03D-306F6D5FA011}" srcOrd="0" destOrd="1" presId="urn:microsoft.com/office/officeart/2009/3/layout/StepUpProcess"/>
    <dgm:cxn modelId="{66130AC7-9575-48B2-A11C-4118967B9FBA}" srcId="{BAD84F02-AE32-4717-ABBC-C36F4774F55B}" destId="{11F26662-7304-486D-BE66-9AF0C8E26C61}" srcOrd="0" destOrd="0" parTransId="{14D393ED-5F35-4B13-93B7-E0DCC54AE06D}" sibTransId="{04A68F8C-7D8A-4249-AFF4-F398A8F22253}"/>
    <dgm:cxn modelId="{46FFCDCB-860F-4419-8100-926C27DA6A2D}" srcId="{6A6AFCE5-5B8F-4A8E-B147-24386C7D316D}" destId="{3FA17B95-B778-41D7-B7C1-06E3154E03BD}" srcOrd="0" destOrd="0" parTransId="{722A1EFC-0014-4490-B8FC-B4C3924CCB2C}" sibTransId="{81DB30F6-A2E4-4FC8-86C6-A4F0EA8E0E3E}"/>
    <dgm:cxn modelId="{CE9218CD-5FF0-45C3-98F4-36FF4772D3B9}" srcId="{EF457664-32DB-4952-B240-2AA0EFDA233F}" destId="{5C8267BB-DF70-41E3-BCD3-CD1A9CB07DCB}" srcOrd="0" destOrd="0" parTransId="{E66D0225-E6C6-4236-AE50-46AE264FFF3E}" sibTransId="{676D67E4-0F41-4D1E-8538-006F138B59A5}"/>
    <dgm:cxn modelId="{B528F1D4-5F0E-4430-9159-7BCFA0CD2878}" type="presOf" srcId="{78A7D75A-B0B2-4BB7-AE62-C7AC25525DCD}" destId="{DE5C7EA7-2BDF-4799-B2C7-6AFE5233F8BF}" srcOrd="0" destOrd="0" presId="urn:microsoft.com/office/officeart/2009/3/layout/StepUpProcess"/>
    <dgm:cxn modelId="{7B0D5BD9-C2CF-4FDD-8FCF-EB706763757B}" type="presOf" srcId="{BAD84F02-AE32-4717-ABBC-C36F4774F55B}" destId="{5E4DBE68-0BF0-44FD-A03D-306F6D5FA011}" srcOrd="0" destOrd="0" presId="urn:microsoft.com/office/officeart/2009/3/layout/StepUpProcess"/>
    <dgm:cxn modelId="{3825FCDF-F088-40FE-8973-7529C69E88B5}" srcId="{78A7D75A-B0B2-4BB7-AE62-C7AC25525DCD}" destId="{A588F1D8-4CB7-403B-879D-A687909EA072}" srcOrd="2" destOrd="0" parTransId="{034732B2-AD8C-4571-A489-64CB2E74AC7D}" sibTransId="{4C04540D-0498-41F5-9EB3-0DF8C96FE6E7}"/>
    <dgm:cxn modelId="{5FFB44F7-A7C6-404D-9104-6CA6533F8EDD}" type="presOf" srcId="{5C2AD018-22F6-47FF-B5B8-2ED41C54D8BB}" destId="{41379560-AC42-47F3-9332-8BEB02EF34F5}" srcOrd="0" destOrd="3" presId="urn:microsoft.com/office/officeart/2009/3/layout/StepUpProcess"/>
    <dgm:cxn modelId="{F682E2EA-6043-40C4-AA61-29234F75CABD}" type="presParOf" srcId="{DE5C7EA7-2BDF-4799-B2C7-6AFE5233F8BF}" destId="{102C9812-C4F5-480A-AADB-B7A7BDCBFDDA}" srcOrd="0" destOrd="0" presId="urn:microsoft.com/office/officeart/2009/3/layout/StepUpProcess"/>
    <dgm:cxn modelId="{2DB8A7C5-3B41-4219-A526-65C5990072E7}" type="presParOf" srcId="{102C9812-C4F5-480A-AADB-B7A7BDCBFDDA}" destId="{1012D718-ED37-4F1B-A4E2-8853C0B081CC}" srcOrd="0" destOrd="0" presId="urn:microsoft.com/office/officeart/2009/3/layout/StepUpProcess"/>
    <dgm:cxn modelId="{9249402F-DACC-4A18-A02A-2BCDA78513A6}" type="presParOf" srcId="{102C9812-C4F5-480A-AADB-B7A7BDCBFDDA}" destId="{5E4DBE68-0BF0-44FD-A03D-306F6D5FA011}" srcOrd="1" destOrd="0" presId="urn:microsoft.com/office/officeart/2009/3/layout/StepUpProcess"/>
    <dgm:cxn modelId="{929ECEE8-2FFF-4865-AC01-BC2E8EA588FB}" type="presParOf" srcId="{102C9812-C4F5-480A-AADB-B7A7BDCBFDDA}" destId="{58610810-3215-4D8A-9B71-84003C44BDC1}" srcOrd="2" destOrd="0" presId="urn:microsoft.com/office/officeart/2009/3/layout/StepUpProcess"/>
    <dgm:cxn modelId="{C314564C-FEBF-4871-9599-6D443B092C9D}" type="presParOf" srcId="{DE5C7EA7-2BDF-4799-B2C7-6AFE5233F8BF}" destId="{3A1E5A12-D640-499F-9CF2-2B200A8701D6}" srcOrd="1" destOrd="0" presId="urn:microsoft.com/office/officeart/2009/3/layout/StepUpProcess"/>
    <dgm:cxn modelId="{CCAC9275-7544-4DA2-9972-B8B34EE0C566}" type="presParOf" srcId="{3A1E5A12-D640-499F-9CF2-2B200A8701D6}" destId="{08DA1ED6-BDDB-449E-84BC-89DA79C0DAA4}" srcOrd="0" destOrd="0" presId="urn:microsoft.com/office/officeart/2009/3/layout/StepUpProcess"/>
    <dgm:cxn modelId="{F2D5E6CF-F77E-4141-B40F-8D5F89ADB9BC}" type="presParOf" srcId="{DE5C7EA7-2BDF-4799-B2C7-6AFE5233F8BF}" destId="{3EB3EB25-4BFD-40C3-9C13-C0CA559A1E8E}" srcOrd="2" destOrd="0" presId="urn:microsoft.com/office/officeart/2009/3/layout/StepUpProcess"/>
    <dgm:cxn modelId="{32B59873-8483-4ED6-9A7F-7CB9C7882187}" type="presParOf" srcId="{3EB3EB25-4BFD-40C3-9C13-C0CA559A1E8E}" destId="{AA79B4E7-700F-450B-BEC8-EFDF6595C488}" srcOrd="0" destOrd="0" presId="urn:microsoft.com/office/officeart/2009/3/layout/StepUpProcess"/>
    <dgm:cxn modelId="{122ABB16-F4B6-4A80-919F-D9824CBD892E}" type="presParOf" srcId="{3EB3EB25-4BFD-40C3-9C13-C0CA559A1E8E}" destId="{42F09051-88F1-4D8E-ADD7-307E076E0BC0}" srcOrd="1" destOrd="0" presId="urn:microsoft.com/office/officeart/2009/3/layout/StepUpProcess"/>
    <dgm:cxn modelId="{E6203DD7-E23C-41A1-8F02-5665FD3B1B64}" type="presParOf" srcId="{3EB3EB25-4BFD-40C3-9C13-C0CA559A1E8E}" destId="{626437F4-1FE3-46F6-B566-07958DFF4A1E}" srcOrd="2" destOrd="0" presId="urn:microsoft.com/office/officeart/2009/3/layout/StepUpProcess"/>
    <dgm:cxn modelId="{ED553384-996E-41AF-9D87-AAC440B7882E}" type="presParOf" srcId="{DE5C7EA7-2BDF-4799-B2C7-6AFE5233F8BF}" destId="{25653E04-4465-4E81-AD0E-BC10ED240A8D}" srcOrd="3" destOrd="0" presId="urn:microsoft.com/office/officeart/2009/3/layout/StepUpProcess"/>
    <dgm:cxn modelId="{5C54FF5B-EE1D-4950-ABA2-C9B5DD194AE9}" type="presParOf" srcId="{25653E04-4465-4E81-AD0E-BC10ED240A8D}" destId="{48D51FFE-2437-4027-851B-9F5D75FD1D4B}" srcOrd="0" destOrd="0" presId="urn:microsoft.com/office/officeart/2009/3/layout/StepUpProcess"/>
    <dgm:cxn modelId="{D1A06465-743F-4FBD-8207-EC8976D3CB7D}" type="presParOf" srcId="{DE5C7EA7-2BDF-4799-B2C7-6AFE5233F8BF}" destId="{25D06FCC-5987-4730-BF8E-E0E676CFFA06}" srcOrd="4" destOrd="0" presId="urn:microsoft.com/office/officeart/2009/3/layout/StepUpProcess"/>
    <dgm:cxn modelId="{469065CE-4F4E-42C6-B02E-51E53D60E5A9}" type="presParOf" srcId="{25D06FCC-5987-4730-BF8E-E0E676CFFA06}" destId="{604A3B56-317F-4BCB-95AC-992F00CB15A7}" srcOrd="0" destOrd="0" presId="urn:microsoft.com/office/officeart/2009/3/layout/StepUpProcess"/>
    <dgm:cxn modelId="{F2217240-8330-4C78-96AA-BD7C280E43DB}" type="presParOf" srcId="{25D06FCC-5987-4730-BF8E-E0E676CFFA06}" destId="{41379560-AC42-47F3-9332-8BEB02EF34F5}" srcOrd="1" destOrd="0" presId="urn:microsoft.com/office/officeart/2009/3/layout/StepUpProcess"/>
    <dgm:cxn modelId="{99104573-4AE8-4278-89CC-BAD8DDA3E2B3}" type="presParOf" srcId="{25D06FCC-5987-4730-BF8E-E0E676CFFA06}" destId="{108A5AA3-3210-449F-832B-361087665537}" srcOrd="2" destOrd="0" presId="urn:microsoft.com/office/officeart/2009/3/layout/StepUpProcess"/>
    <dgm:cxn modelId="{1C1BC1E7-1E3F-4D9A-9111-DFE7FCB8F131}" type="presParOf" srcId="{DE5C7EA7-2BDF-4799-B2C7-6AFE5233F8BF}" destId="{96FC1BC4-4780-4115-8E50-8DE5A2054A91}" srcOrd="5" destOrd="0" presId="urn:microsoft.com/office/officeart/2009/3/layout/StepUpProcess"/>
    <dgm:cxn modelId="{50ECC267-E230-4C94-BCD5-8A8965F7F18A}" type="presParOf" srcId="{96FC1BC4-4780-4115-8E50-8DE5A2054A91}" destId="{7BE70DB7-5335-40A5-8E1B-42A36F0B8B14}" srcOrd="0" destOrd="0" presId="urn:microsoft.com/office/officeart/2009/3/layout/StepUpProcess"/>
    <dgm:cxn modelId="{EC312593-B522-4E9B-B556-2823A6202932}" type="presParOf" srcId="{DE5C7EA7-2BDF-4799-B2C7-6AFE5233F8BF}" destId="{2B769C01-B88F-4F4C-B125-D8EB25172983}" srcOrd="6" destOrd="0" presId="urn:microsoft.com/office/officeart/2009/3/layout/StepUpProcess"/>
    <dgm:cxn modelId="{62727CC4-9766-4DA2-9F84-2909C57A84FB}" type="presParOf" srcId="{2B769C01-B88F-4F4C-B125-D8EB25172983}" destId="{1AA78BCF-634F-49F9-B7E2-A6386E44FC22}" srcOrd="0" destOrd="0" presId="urn:microsoft.com/office/officeart/2009/3/layout/StepUpProcess"/>
    <dgm:cxn modelId="{9F448A43-D2B6-467E-91EF-093CEA77D132}" type="presParOf" srcId="{2B769C01-B88F-4F4C-B125-D8EB25172983}" destId="{94AB0C6C-BB55-4900-A084-97D9E00729CB}" srcOrd="1" destOrd="0" presId="urn:microsoft.com/office/officeart/2009/3/layout/StepUpProcess"/>
    <dgm:cxn modelId="{60035AE0-403B-4EF7-B129-FF1D3E144A63}" type="presParOf" srcId="{2B769C01-B88F-4F4C-B125-D8EB25172983}" destId="{A52FEB25-7EB0-425B-9855-09222CA863B9}" srcOrd="2" destOrd="0" presId="urn:microsoft.com/office/officeart/2009/3/layout/StepUpProcess"/>
    <dgm:cxn modelId="{26060009-EB5A-4D82-9F20-FFBC1AB2F503}" type="presParOf" srcId="{DE5C7EA7-2BDF-4799-B2C7-6AFE5233F8BF}" destId="{608FC521-5DC5-409B-AED0-E0A530ADDB19}" srcOrd="7" destOrd="0" presId="urn:microsoft.com/office/officeart/2009/3/layout/StepUpProcess"/>
    <dgm:cxn modelId="{44E1AC1A-7850-490B-BFFB-C1DCB308BC9B}" type="presParOf" srcId="{608FC521-5DC5-409B-AED0-E0A530ADDB19}" destId="{BBADE497-A219-492A-BA23-9CC7D7A0D7A1}" srcOrd="0" destOrd="0" presId="urn:microsoft.com/office/officeart/2009/3/layout/StepUpProcess"/>
    <dgm:cxn modelId="{50F163AC-F58B-4E5B-A12B-3E0A87CA913D}" type="presParOf" srcId="{DE5C7EA7-2BDF-4799-B2C7-6AFE5233F8BF}" destId="{23084E4C-EE0B-4B34-9049-4EB36BED9B34}" srcOrd="8" destOrd="0" presId="urn:microsoft.com/office/officeart/2009/3/layout/StepUpProcess"/>
    <dgm:cxn modelId="{C6AF7952-518C-45EB-9A88-B296096558C6}" type="presParOf" srcId="{23084E4C-EE0B-4B34-9049-4EB36BED9B34}" destId="{7B6276F7-5C5D-4556-B226-913EE21E08C9}" srcOrd="0" destOrd="0" presId="urn:microsoft.com/office/officeart/2009/3/layout/StepUpProcess"/>
    <dgm:cxn modelId="{8577CE1B-70DC-496D-9BE5-F0876AB009EC}" type="presParOf" srcId="{23084E4C-EE0B-4B34-9049-4EB36BED9B34}" destId="{8F779572-A7E4-4EBE-B7DC-BA15EAC37AED}" srcOrd="1" destOrd="0" presId="urn:microsoft.com/office/officeart/2009/3/layout/StepUpProcess"/>
    <dgm:cxn modelId="{7D08EEB5-6B18-427F-BEC5-F0FCE1929F03}" type="presParOf" srcId="{23084E4C-EE0B-4B34-9049-4EB36BED9B34}" destId="{24B58E85-99FF-43A4-9B07-8498624B7668}" srcOrd="2" destOrd="0" presId="urn:microsoft.com/office/officeart/2009/3/layout/StepUpProcess"/>
    <dgm:cxn modelId="{2000619E-B05A-4BA4-9A35-9512AEABD667}" type="presParOf" srcId="{DE5C7EA7-2BDF-4799-B2C7-6AFE5233F8BF}" destId="{797C05C5-5959-4FF3-84A8-FD9AFFD35A88}" srcOrd="9" destOrd="0" presId="urn:microsoft.com/office/officeart/2009/3/layout/StepUpProcess"/>
    <dgm:cxn modelId="{D4F38488-7CED-46E1-BE89-178736EC14AA}" type="presParOf" srcId="{797C05C5-5959-4FF3-84A8-FD9AFFD35A88}" destId="{56DC7A1A-EEAC-4339-8ACA-8FBE6DC5D030}" srcOrd="0" destOrd="0" presId="urn:microsoft.com/office/officeart/2009/3/layout/StepUpProcess"/>
    <dgm:cxn modelId="{CD8D96FD-5A11-40C4-A8A7-53CC3223C2E7}" type="presParOf" srcId="{DE5C7EA7-2BDF-4799-B2C7-6AFE5233F8BF}" destId="{6C73722A-9E6B-4A4D-B858-3E59CD5D2E3A}" srcOrd="10" destOrd="0" presId="urn:microsoft.com/office/officeart/2009/3/layout/StepUpProcess"/>
    <dgm:cxn modelId="{EB02AAE2-4294-43F6-AB90-0460C8662812}" type="presParOf" srcId="{6C73722A-9E6B-4A4D-B858-3E59CD5D2E3A}" destId="{4CBF8535-3699-4E67-8E5E-A5E84B19682B}" srcOrd="0" destOrd="0" presId="urn:microsoft.com/office/officeart/2009/3/layout/StepUpProcess"/>
    <dgm:cxn modelId="{E07ABDAF-0AA2-4096-8713-EF330C7E8A58}" type="presParOf" srcId="{6C73722A-9E6B-4A4D-B858-3E59CD5D2E3A}" destId="{3C7559BC-89D5-4595-8C58-2BC19A5FD989}" srcOrd="1" destOrd="0" presId="urn:microsoft.com/office/officeart/2009/3/layout/StepUpProcess"/>
    <dgm:cxn modelId="{A21DBDEE-E3CA-4991-B7AE-35F6BE1970BC}" type="presParOf" srcId="{6C73722A-9E6B-4A4D-B858-3E59CD5D2E3A}" destId="{FB3B2999-76C5-4735-A40E-E6499D5EF97D}" srcOrd="2" destOrd="0" presId="urn:microsoft.com/office/officeart/2009/3/layout/StepUpProcess"/>
    <dgm:cxn modelId="{2D27D0E2-6B2C-4741-9BD9-7194F0C8720A}" type="presParOf" srcId="{DE5C7EA7-2BDF-4799-B2C7-6AFE5233F8BF}" destId="{8770AAD3-6214-4730-9690-5D5A9C499640}" srcOrd="11" destOrd="0" presId="urn:microsoft.com/office/officeart/2009/3/layout/StepUpProcess"/>
    <dgm:cxn modelId="{9917533B-EFD2-4584-BE19-2344FE0514A4}" type="presParOf" srcId="{8770AAD3-6214-4730-9690-5D5A9C499640}" destId="{B46C2D8D-31DE-4072-9B17-21B6C2CAC4A0}" srcOrd="0" destOrd="0" presId="urn:microsoft.com/office/officeart/2009/3/layout/StepUpProcess"/>
    <dgm:cxn modelId="{2B095D13-375B-4607-8869-F97DF9B665A7}" type="presParOf" srcId="{DE5C7EA7-2BDF-4799-B2C7-6AFE5233F8BF}" destId="{0288957D-534D-4111-AAEC-E5D844946CF1}" srcOrd="12" destOrd="0" presId="urn:microsoft.com/office/officeart/2009/3/layout/StepUpProcess"/>
    <dgm:cxn modelId="{37B284F7-5E96-491A-9A09-A181B417F549}" type="presParOf" srcId="{0288957D-534D-4111-AAEC-E5D844946CF1}" destId="{1AF25986-696C-4EA0-BB27-EE0F7F709697}" srcOrd="0" destOrd="0" presId="urn:microsoft.com/office/officeart/2009/3/layout/StepUpProcess"/>
    <dgm:cxn modelId="{C3074F1F-BE5E-452B-B6F0-D8CD9BA279F9}" type="presParOf" srcId="{0288957D-534D-4111-AAEC-E5D844946CF1}" destId="{7FEC1C56-5F9D-45C4-85CD-12BAAB3C394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90F47-FB20-4B46-81F8-364A1E11F6E2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FC5D919-362F-49E6-8268-EB63195D8EFF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Improves Decision-Making: Prepares for multiple futures, enabling informed and strategic choices.</a:t>
          </a:r>
        </a:p>
      </dgm:t>
    </dgm:pt>
    <dgm:pt modelId="{0F81A7B4-201E-4A16-8B1D-393AEB027607}" type="parTrans" cxnId="{A55CFC16-7F1C-48F8-AD9F-1917A64A095B}">
      <dgm:prSet/>
      <dgm:spPr/>
      <dgm:t>
        <a:bodyPr/>
        <a:lstStyle/>
        <a:p>
          <a:endParaRPr lang="en-US"/>
        </a:p>
      </dgm:t>
    </dgm:pt>
    <dgm:pt modelId="{E0BBC07E-EE30-4AF3-830F-23DD07D9E25F}" type="sibTrans" cxnId="{A55CFC16-7F1C-48F8-AD9F-1917A64A095B}">
      <dgm:prSet/>
      <dgm:spPr/>
      <dgm:t>
        <a:bodyPr/>
        <a:lstStyle/>
        <a:p>
          <a:endParaRPr lang="en-US"/>
        </a:p>
      </dgm:t>
    </dgm:pt>
    <dgm:pt modelId="{12B26F64-4C8A-4568-AC14-BE0CBDCD91E5}">
      <dgm:prSet/>
      <dgm:spPr>
        <a:solidFill>
          <a:srgbClr val="D56E48"/>
        </a:solidFill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Enhances Adaptability: Builds resilience by identifying risks and opportunities for rapid adjustments.</a:t>
          </a:r>
        </a:p>
      </dgm:t>
    </dgm:pt>
    <dgm:pt modelId="{CAAA95C1-F72F-4E7B-8C26-C6D81FC83830}" type="parTrans" cxnId="{890493A9-B635-4560-8435-73B735A72C6F}">
      <dgm:prSet/>
      <dgm:spPr/>
      <dgm:t>
        <a:bodyPr/>
        <a:lstStyle/>
        <a:p>
          <a:endParaRPr lang="en-US"/>
        </a:p>
      </dgm:t>
    </dgm:pt>
    <dgm:pt modelId="{665B28EE-B442-4D13-867B-7F08946B9388}" type="sibTrans" cxnId="{890493A9-B635-4560-8435-73B735A72C6F}">
      <dgm:prSet/>
      <dgm:spPr/>
      <dgm:t>
        <a:bodyPr/>
        <a:lstStyle/>
        <a:p>
          <a:endParaRPr lang="en-US"/>
        </a:p>
      </dgm:t>
    </dgm:pt>
    <dgm:pt modelId="{0EC6400F-C357-40FC-89D7-B207C0A92679}">
      <dgm:prSet/>
      <dgm:spPr>
        <a:solidFill>
          <a:srgbClr val="0C1752"/>
        </a:solidFill>
        <a:ln>
          <a:solidFill>
            <a:srgbClr val="0C1752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Promotes Long-Term Thinking: Aligns actions with future goals, overcoming short-term biases.</a:t>
          </a:r>
        </a:p>
      </dgm:t>
    </dgm:pt>
    <dgm:pt modelId="{8B284F42-D74B-4F2D-8AD2-1A1D8486B2FA}" type="parTrans" cxnId="{25A9D0DD-6753-4915-BE04-664E2AD775D0}">
      <dgm:prSet/>
      <dgm:spPr/>
      <dgm:t>
        <a:bodyPr/>
        <a:lstStyle/>
        <a:p>
          <a:endParaRPr lang="en-US"/>
        </a:p>
      </dgm:t>
    </dgm:pt>
    <dgm:pt modelId="{70A0D7DA-BBF4-43F3-BD44-2E84DAD3DB0C}" type="sibTrans" cxnId="{25A9D0DD-6753-4915-BE04-664E2AD775D0}">
      <dgm:prSet/>
      <dgm:spPr/>
      <dgm:t>
        <a:bodyPr/>
        <a:lstStyle/>
        <a:p>
          <a:endParaRPr lang="en-US"/>
        </a:p>
      </dgm:t>
    </dgm:pt>
    <dgm:pt modelId="{EECCAFED-8859-4161-A439-4CF009F4320D}">
      <dgm:prSet/>
      <dgm:spPr>
        <a:solidFill>
          <a:srgbClr val="0C1752"/>
        </a:solidFill>
        <a:ln>
          <a:solidFill>
            <a:srgbClr val="0C1752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Encourages Innovation: Inspires creative solutions by exploring diverse possibilities.</a:t>
          </a:r>
        </a:p>
      </dgm:t>
    </dgm:pt>
    <dgm:pt modelId="{AE4D505B-1F5B-49C2-AA7F-C8701BB028C2}" type="parTrans" cxnId="{09DA2956-49BB-4A43-9089-959FA555FB4B}">
      <dgm:prSet/>
      <dgm:spPr/>
      <dgm:t>
        <a:bodyPr/>
        <a:lstStyle/>
        <a:p>
          <a:endParaRPr lang="en-US"/>
        </a:p>
      </dgm:t>
    </dgm:pt>
    <dgm:pt modelId="{2FB5A422-D270-4DAE-9D0E-46A212EB2FA5}" type="sibTrans" cxnId="{09DA2956-49BB-4A43-9089-959FA555FB4B}">
      <dgm:prSet/>
      <dgm:spPr/>
      <dgm:t>
        <a:bodyPr/>
        <a:lstStyle/>
        <a:p>
          <a:endParaRPr lang="en-US"/>
        </a:p>
      </dgm:t>
    </dgm:pt>
    <dgm:pt modelId="{2A2AA1C6-3F1E-4BBF-8DBF-70703B5030E0}">
      <dgm:prSet/>
      <dgm:spPr>
        <a:solidFill>
          <a:srgbClr val="11CCDD"/>
        </a:solidFill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Boosts Collaboration: Engages stakeholders, and shared strategies.</a:t>
          </a:r>
        </a:p>
      </dgm:t>
    </dgm:pt>
    <dgm:pt modelId="{619AED48-DF7F-4E6B-9B45-14E37A0B13E8}" type="parTrans" cxnId="{863B45AD-8634-4DEA-BCD6-575081C9388B}">
      <dgm:prSet/>
      <dgm:spPr/>
      <dgm:t>
        <a:bodyPr/>
        <a:lstStyle/>
        <a:p>
          <a:endParaRPr lang="en-US"/>
        </a:p>
      </dgm:t>
    </dgm:pt>
    <dgm:pt modelId="{58F1B92B-6A4B-4CEB-A9EC-999ADF195BDB}" type="sibTrans" cxnId="{863B45AD-8634-4DEA-BCD6-575081C9388B}">
      <dgm:prSet/>
      <dgm:spPr/>
      <dgm:t>
        <a:bodyPr/>
        <a:lstStyle/>
        <a:p>
          <a:endParaRPr lang="en-US"/>
        </a:p>
      </dgm:t>
    </dgm:pt>
    <dgm:pt modelId="{98C83B4A-3B55-4FF8-999B-FE993BB4303E}" type="pres">
      <dgm:prSet presAssocID="{77E90F47-FB20-4B46-81F8-364A1E11F6E2}" presName="diagram" presStyleCnt="0">
        <dgm:presLayoutVars>
          <dgm:dir/>
          <dgm:resizeHandles val="exact"/>
        </dgm:presLayoutVars>
      </dgm:prSet>
      <dgm:spPr/>
    </dgm:pt>
    <dgm:pt modelId="{C22A3403-0211-4293-8929-B9BF60482102}" type="pres">
      <dgm:prSet presAssocID="{9FC5D919-362F-49E6-8268-EB63195D8EFF}" presName="node" presStyleLbl="node1" presStyleIdx="0" presStyleCnt="5">
        <dgm:presLayoutVars>
          <dgm:bulletEnabled val="1"/>
        </dgm:presLayoutVars>
      </dgm:prSet>
      <dgm:spPr/>
    </dgm:pt>
    <dgm:pt modelId="{B41E50D2-BDD4-4D8D-89ED-70007B382102}" type="pres">
      <dgm:prSet presAssocID="{E0BBC07E-EE30-4AF3-830F-23DD07D9E25F}" presName="sibTrans" presStyleCnt="0"/>
      <dgm:spPr/>
    </dgm:pt>
    <dgm:pt modelId="{4A530164-4740-4D34-87F4-A046AFCD678E}" type="pres">
      <dgm:prSet presAssocID="{12B26F64-4C8A-4568-AC14-BE0CBDCD91E5}" presName="node" presStyleLbl="node1" presStyleIdx="1" presStyleCnt="5">
        <dgm:presLayoutVars>
          <dgm:bulletEnabled val="1"/>
        </dgm:presLayoutVars>
      </dgm:prSet>
      <dgm:spPr/>
    </dgm:pt>
    <dgm:pt modelId="{2FBE8A5B-58AE-4C17-BBA1-D5E9D0ABD4BA}" type="pres">
      <dgm:prSet presAssocID="{665B28EE-B442-4D13-867B-7F08946B9388}" presName="sibTrans" presStyleCnt="0"/>
      <dgm:spPr/>
    </dgm:pt>
    <dgm:pt modelId="{24E85D96-0BB1-4A8A-BFA0-05B79CE84382}" type="pres">
      <dgm:prSet presAssocID="{0EC6400F-C357-40FC-89D7-B207C0A92679}" presName="node" presStyleLbl="node1" presStyleIdx="2" presStyleCnt="5">
        <dgm:presLayoutVars>
          <dgm:bulletEnabled val="1"/>
        </dgm:presLayoutVars>
      </dgm:prSet>
      <dgm:spPr/>
    </dgm:pt>
    <dgm:pt modelId="{9A9CD20A-8D28-4F21-A672-0C02A05F575C}" type="pres">
      <dgm:prSet presAssocID="{70A0D7DA-BBF4-43F3-BD44-2E84DAD3DB0C}" presName="sibTrans" presStyleCnt="0"/>
      <dgm:spPr/>
    </dgm:pt>
    <dgm:pt modelId="{6002C55C-739B-4A9F-87F7-98DDE73F95E5}" type="pres">
      <dgm:prSet presAssocID="{EECCAFED-8859-4161-A439-4CF009F4320D}" presName="node" presStyleLbl="node1" presStyleIdx="3" presStyleCnt="5">
        <dgm:presLayoutVars>
          <dgm:bulletEnabled val="1"/>
        </dgm:presLayoutVars>
      </dgm:prSet>
      <dgm:spPr/>
    </dgm:pt>
    <dgm:pt modelId="{BEB7B337-8511-403F-BCA5-BE215BCE3E79}" type="pres">
      <dgm:prSet presAssocID="{2FB5A422-D270-4DAE-9D0E-46A212EB2FA5}" presName="sibTrans" presStyleCnt="0"/>
      <dgm:spPr/>
    </dgm:pt>
    <dgm:pt modelId="{425F30C6-9A27-4DEF-9A45-50088B9408EB}" type="pres">
      <dgm:prSet presAssocID="{2A2AA1C6-3F1E-4BBF-8DBF-70703B5030E0}" presName="node" presStyleLbl="node1" presStyleIdx="4" presStyleCnt="5">
        <dgm:presLayoutVars>
          <dgm:bulletEnabled val="1"/>
        </dgm:presLayoutVars>
      </dgm:prSet>
      <dgm:spPr/>
    </dgm:pt>
  </dgm:ptLst>
  <dgm:cxnLst>
    <dgm:cxn modelId="{0B1A1114-7964-449B-B90B-832577A7E42B}" type="presOf" srcId="{EECCAFED-8859-4161-A439-4CF009F4320D}" destId="{6002C55C-739B-4A9F-87F7-98DDE73F95E5}" srcOrd="0" destOrd="0" presId="urn:microsoft.com/office/officeart/2005/8/layout/default"/>
    <dgm:cxn modelId="{A55CFC16-7F1C-48F8-AD9F-1917A64A095B}" srcId="{77E90F47-FB20-4B46-81F8-364A1E11F6E2}" destId="{9FC5D919-362F-49E6-8268-EB63195D8EFF}" srcOrd="0" destOrd="0" parTransId="{0F81A7B4-201E-4A16-8B1D-393AEB027607}" sibTransId="{E0BBC07E-EE30-4AF3-830F-23DD07D9E25F}"/>
    <dgm:cxn modelId="{E2CB414B-0B08-4707-A9B5-A3C4946CF076}" type="presOf" srcId="{77E90F47-FB20-4B46-81F8-364A1E11F6E2}" destId="{98C83B4A-3B55-4FF8-999B-FE993BB4303E}" srcOrd="0" destOrd="0" presId="urn:microsoft.com/office/officeart/2005/8/layout/default"/>
    <dgm:cxn modelId="{08D77A52-5813-4279-BDA1-6840D351A063}" type="presOf" srcId="{2A2AA1C6-3F1E-4BBF-8DBF-70703B5030E0}" destId="{425F30C6-9A27-4DEF-9A45-50088B9408EB}" srcOrd="0" destOrd="0" presId="urn:microsoft.com/office/officeart/2005/8/layout/default"/>
    <dgm:cxn modelId="{09DA2956-49BB-4A43-9089-959FA555FB4B}" srcId="{77E90F47-FB20-4B46-81F8-364A1E11F6E2}" destId="{EECCAFED-8859-4161-A439-4CF009F4320D}" srcOrd="3" destOrd="0" parTransId="{AE4D505B-1F5B-49C2-AA7F-C8701BB028C2}" sibTransId="{2FB5A422-D270-4DAE-9D0E-46A212EB2FA5}"/>
    <dgm:cxn modelId="{899FAA9C-2B97-415B-A538-DBEC51A17439}" type="presOf" srcId="{12B26F64-4C8A-4568-AC14-BE0CBDCD91E5}" destId="{4A530164-4740-4D34-87F4-A046AFCD678E}" srcOrd="0" destOrd="0" presId="urn:microsoft.com/office/officeart/2005/8/layout/default"/>
    <dgm:cxn modelId="{890493A9-B635-4560-8435-73B735A72C6F}" srcId="{77E90F47-FB20-4B46-81F8-364A1E11F6E2}" destId="{12B26F64-4C8A-4568-AC14-BE0CBDCD91E5}" srcOrd="1" destOrd="0" parTransId="{CAAA95C1-F72F-4E7B-8C26-C6D81FC83830}" sibTransId="{665B28EE-B442-4D13-867B-7F08946B9388}"/>
    <dgm:cxn modelId="{863B45AD-8634-4DEA-BCD6-575081C9388B}" srcId="{77E90F47-FB20-4B46-81F8-364A1E11F6E2}" destId="{2A2AA1C6-3F1E-4BBF-8DBF-70703B5030E0}" srcOrd="4" destOrd="0" parTransId="{619AED48-DF7F-4E6B-9B45-14E37A0B13E8}" sibTransId="{58F1B92B-6A4B-4CEB-A9EC-999ADF195BDB}"/>
    <dgm:cxn modelId="{9E123DC2-B938-459F-AF95-6E3CA48C43B1}" type="presOf" srcId="{9FC5D919-362F-49E6-8268-EB63195D8EFF}" destId="{C22A3403-0211-4293-8929-B9BF60482102}" srcOrd="0" destOrd="0" presId="urn:microsoft.com/office/officeart/2005/8/layout/default"/>
    <dgm:cxn modelId="{25A9D0DD-6753-4915-BE04-664E2AD775D0}" srcId="{77E90F47-FB20-4B46-81F8-364A1E11F6E2}" destId="{0EC6400F-C357-40FC-89D7-B207C0A92679}" srcOrd="2" destOrd="0" parTransId="{8B284F42-D74B-4F2D-8AD2-1A1D8486B2FA}" sibTransId="{70A0D7DA-BBF4-43F3-BD44-2E84DAD3DB0C}"/>
    <dgm:cxn modelId="{8BFF26E4-AD0C-40A7-A640-559BDA766DAC}" type="presOf" srcId="{0EC6400F-C357-40FC-89D7-B207C0A92679}" destId="{24E85D96-0BB1-4A8A-BFA0-05B79CE84382}" srcOrd="0" destOrd="0" presId="urn:microsoft.com/office/officeart/2005/8/layout/default"/>
    <dgm:cxn modelId="{6AEF6ED2-93B2-4D5C-8C04-5B7BFB15F41C}" type="presParOf" srcId="{98C83B4A-3B55-4FF8-999B-FE993BB4303E}" destId="{C22A3403-0211-4293-8929-B9BF60482102}" srcOrd="0" destOrd="0" presId="urn:microsoft.com/office/officeart/2005/8/layout/default"/>
    <dgm:cxn modelId="{B1F697B0-0E6D-4090-A38A-E0060BF9013F}" type="presParOf" srcId="{98C83B4A-3B55-4FF8-999B-FE993BB4303E}" destId="{B41E50D2-BDD4-4D8D-89ED-70007B382102}" srcOrd="1" destOrd="0" presId="urn:microsoft.com/office/officeart/2005/8/layout/default"/>
    <dgm:cxn modelId="{1F1386AE-45FE-48F9-AE9E-1E53AAFE6B89}" type="presParOf" srcId="{98C83B4A-3B55-4FF8-999B-FE993BB4303E}" destId="{4A530164-4740-4D34-87F4-A046AFCD678E}" srcOrd="2" destOrd="0" presId="urn:microsoft.com/office/officeart/2005/8/layout/default"/>
    <dgm:cxn modelId="{04D567FE-F769-4989-9716-97FFD3E1487F}" type="presParOf" srcId="{98C83B4A-3B55-4FF8-999B-FE993BB4303E}" destId="{2FBE8A5B-58AE-4C17-BBA1-D5E9D0ABD4BA}" srcOrd="3" destOrd="0" presId="urn:microsoft.com/office/officeart/2005/8/layout/default"/>
    <dgm:cxn modelId="{89C96FD1-F5B6-4ABB-AF34-6BFB68D54FA3}" type="presParOf" srcId="{98C83B4A-3B55-4FF8-999B-FE993BB4303E}" destId="{24E85D96-0BB1-4A8A-BFA0-05B79CE84382}" srcOrd="4" destOrd="0" presId="urn:microsoft.com/office/officeart/2005/8/layout/default"/>
    <dgm:cxn modelId="{1FDF026F-4CE4-496D-B283-1AAE4784DE3B}" type="presParOf" srcId="{98C83B4A-3B55-4FF8-999B-FE993BB4303E}" destId="{9A9CD20A-8D28-4F21-A672-0C02A05F575C}" srcOrd="5" destOrd="0" presId="urn:microsoft.com/office/officeart/2005/8/layout/default"/>
    <dgm:cxn modelId="{8766EE2D-7052-4B8E-ABD2-22EB8C0A41AF}" type="presParOf" srcId="{98C83B4A-3B55-4FF8-999B-FE993BB4303E}" destId="{6002C55C-739B-4A9F-87F7-98DDE73F95E5}" srcOrd="6" destOrd="0" presId="urn:microsoft.com/office/officeart/2005/8/layout/default"/>
    <dgm:cxn modelId="{26A19501-7AEA-4B7F-A996-B10279E94127}" type="presParOf" srcId="{98C83B4A-3B55-4FF8-999B-FE993BB4303E}" destId="{BEB7B337-8511-403F-BCA5-BE215BCE3E79}" srcOrd="7" destOrd="0" presId="urn:microsoft.com/office/officeart/2005/8/layout/default"/>
    <dgm:cxn modelId="{092C0E7D-542D-42A2-AD52-86FCBA508158}" type="presParOf" srcId="{98C83B4A-3B55-4FF8-999B-FE993BB4303E}" destId="{425F30C6-9A27-4DEF-9A45-50088B9408E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25C22-D81A-419F-9613-BFBAE512B59B}">
      <dsp:nvSpPr>
        <dsp:cNvPr id="0" name=""/>
        <dsp:cNvSpPr/>
      </dsp:nvSpPr>
      <dsp:spPr>
        <a:xfrm rot="5400000">
          <a:off x="215121" y="373579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A2E81-8F67-4959-B93D-2CEBB327A0DF}">
      <dsp:nvSpPr>
        <dsp:cNvPr id="0" name=""/>
        <dsp:cNvSpPr/>
      </dsp:nvSpPr>
      <dsp:spPr>
        <a:xfrm>
          <a:off x="92457" y="4049215"/>
          <a:ext cx="981889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sp:txBody>
      <dsp:txXfrm>
        <a:off x="92457" y="4049215"/>
        <a:ext cx="981889" cy="830119"/>
      </dsp:txXfrm>
    </dsp:sp>
    <dsp:sp modelId="{0FEDBFAA-20FD-4EFD-81BA-D333F5C7C6CE}">
      <dsp:nvSpPr>
        <dsp:cNvPr id="0" name=""/>
        <dsp:cNvSpPr/>
      </dsp:nvSpPr>
      <dsp:spPr>
        <a:xfrm>
          <a:off x="878229" y="3658571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6179C-1932-4B81-84FA-F82BDB654634}">
      <dsp:nvSpPr>
        <dsp:cNvPr id="0" name=""/>
        <dsp:cNvSpPr/>
      </dsp:nvSpPr>
      <dsp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B3D7A-478E-42B8-8984-9EE4EFE038DC}">
      <dsp:nvSpPr>
        <dsp:cNvPr id="0" name=""/>
        <dsp:cNvSpPr/>
      </dsp:nvSpPr>
      <dsp:spPr>
        <a:xfrm>
          <a:off x="1286664" y="376233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sp:txBody>
      <dsp:txXfrm>
        <a:off x="1286664" y="3762336"/>
        <a:ext cx="947020" cy="830119"/>
      </dsp:txXfrm>
    </dsp:sp>
    <dsp:sp modelId="{29E1DAC1-EBE1-41D0-8935-5853DD0E91AD}">
      <dsp:nvSpPr>
        <dsp:cNvPr id="0" name=""/>
        <dsp:cNvSpPr/>
      </dsp:nvSpPr>
      <dsp:spPr>
        <a:xfrm>
          <a:off x="2055002" y="337169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52AE8-69C9-46D9-B315-AC473CEB228C}">
      <dsp:nvSpPr>
        <dsp:cNvPr id="0" name=""/>
        <dsp:cNvSpPr/>
      </dsp:nvSpPr>
      <dsp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6E7D1-9518-4D8A-8CAA-5D1F468032C7}">
      <dsp:nvSpPr>
        <dsp:cNvPr id="0" name=""/>
        <dsp:cNvSpPr/>
      </dsp:nvSpPr>
      <dsp:spPr>
        <a:xfrm>
          <a:off x="2463437" y="347545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sp:txBody>
      <dsp:txXfrm>
        <a:off x="2463437" y="3475456"/>
        <a:ext cx="947020" cy="830119"/>
      </dsp:txXfrm>
    </dsp:sp>
    <dsp:sp modelId="{F149D7FD-BA2C-4738-92DF-81DB60B4410A}">
      <dsp:nvSpPr>
        <dsp:cNvPr id="0" name=""/>
        <dsp:cNvSpPr/>
      </dsp:nvSpPr>
      <dsp:spPr>
        <a:xfrm>
          <a:off x="3231774" y="308481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2CAA0-F28C-4072-A443-4EF8735BCB16}">
      <dsp:nvSpPr>
        <dsp:cNvPr id="0" name=""/>
        <dsp:cNvSpPr/>
      </dsp:nvSpPr>
      <dsp:spPr>
        <a:xfrm rot="5400000">
          <a:off x="3745440" y="287516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06CD4-6C97-4404-B6BA-5E21F048FD51}">
      <dsp:nvSpPr>
        <dsp:cNvPr id="0" name=""/>
        <dsp:cNvSpPr/>
      </dsp:nvSpPr>
      <dsp:spPr>
        <a:xfrm>
          <a:off x="3640210" y="3188577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Competitor Analysis: </a:t>
          </a:r>
          <a:r>
            <a:rPr lang="en-US" sz="1200" b="0" kern="1200" dirty="0">
              <a:latin typeface="Montserrat" panose="00000500000000000000" pitchFamily="2" charset="0"/>
            </a:rPr>
            <a:t>A</a:t>
          </a:r>
          <a:r>
            <a:rPr lang="en-US" sz="1200" kern="1200" dirty="0">
              <a:latin typeface="Montserrat" panose="00000500000000000000" pitchFamily="2" charset="0"/>
            </a:rPr>
            <a:t>nalyze competitors' financials and strategic positioning.</a:t>
          </a:r>
        </a:p>
      </dsp:txBody>
      <dsp:txXfrm>
        <a:off x="3640210" y="3188577"/>
        <a:ext cx="947020" cy="830119"/>
      </dsp:txXfrm>
    </dsp:sp>
    <dsp:sp modelId="{DEADF8E3-CEFC-4D93-8A8C-3CE0772D6F6C}">
      <dsp:nvSpPr>
        <dsp:cNvPr id="0" name=""/>
        <dsp:cNvSpPr/>
      </dsp:nvSpPr>
      <dsp:spPr>
        <a:xfrm>
          <a:off x="4408547" y="279793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10BA8-C006-4128-AA92-8589DF7CC447}">
      <dsp:nvSpPr>
        <dsp:cNvPr id="0" name=""/>
        <dsp:cNvSpPr/>
      </dsp:nvSpPr>
      <dsp:spPr>
        <a:xfrm rot="5400000">
          <a:off x="4922212" y="258828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EF09D-8F5B-4033-8831-CADC0039BC66}">
      <dsp:nvSpPr>
        <dsp:cNvPr id="0" name=""/>
        <dsp:cNvSpPr/>
      </dsp:nvSpPr>
      <dsp:spPr>
        <a:xfrm>
          <a:off x="4816983" y="290169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sp:txBody>
      <dsp:txXfrm>
        <a:off x="4816983" y="2901698"/>
        <a:ext cx="947020" cy="830119"/>
      </dsp:txXfrm>
    </dsp:sp>
    <dsp:sp modelId="{F725DD43-9CC5-40EC-A2D9-A7481CC66CD7}">
      <dsp:nvSpPr>
        <dsp:cNvPr id="0" name=""/>
        <dsp:cNvSpPr/>
      </dsp:nvSpPr>
      <dsp:spPr>
        <a:xfrm>
          <a:off x="5585320" y="251105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3CE91-D6E0-4C3A-92AA-1E76BE916855}">
      <dsp:nvSpPr>
        <dsp:cNvPr id="0" name=""/>
        <dsp:cNvSpPr/>
      </dsp:nvSpPr>
      <dsp:spPr>
        <a:xfrm rot="5400000">
          <a:off x="6098985" y="230140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1FD32-0B98-4E32-9A50-08AA76815A6F}">
      <dsp:nvSpPr>
        <dsp:cNvPr id="0" name=""/>
        <dsp:cNvSpPr/>
      </dsp:nvSpPr>
      <dsp:spPr>
        <a:xfrm>
          <a:off x="5993755" y="261481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sp:txBody>
      <dsp:txXfrm>
        <a:off x="5993755" y="2614818"/>
        <a:ext cx="947020" cy="830119"/>
      </dsp:txXfrm>
    </dsp:sp>
    <dsp:sp modelId="{31E4F275-FDD2-4EF9-B25B-90CA047E035F}">
      <dsp:nvSpPr>
        <dsp:cNvPr id="0" name=""/>
        <dsp:cNvSpPr/>
      </dsp:nvSpPr>
      <dsp:spPr>
        <a:xfrm>
          <a:off x="6762093" y="2224174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4820E-BE11-4BB6-B887-570C0E0F6587}">
      <dsp:nvSpPr>
        <dsp:cNvPr id="0" name=""/>
        <dsp:cNvSpPr/>
      </dsp:nvSpPr>
      <dsp:spPr>
        <a:xfrm rot="5400000">
          <a:off x="7275758" y="201452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19D1A-4C85-4E07-9765-6838BEAEA4A8}">
      <dsp:nvSpPr>
        <dsp:cNvPr id="0" name=""/>
        <dsp:cNvSpPr/>
      </dsp:nvSpPr>
      <dsp:spPr>
        <a:xfrm>
          <a:off x="7170528" y="2327939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Variance Analysis: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sp:txBody>
      <dsp:txXfrm>
        <a:off x="7170528" y="2327939"/>
        <a:ext cx="947020" cy="830119"/>
      </dsp:txXfrm>
    </dsp:sp>
    <dsp:sp modelId="{D9A38C47-C64F-45E7-AB5A-B85D28A61A9A}">
      <dsp:nvSpPr>
        <dsp:cNvPr id="0" name=""/>
        <dsp:cNvSpPr/>
      </dsp:nvSpPr>
      <dsp:spPr>
        <a:xfrm>
          <a:off x="7938866" y="193729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4999E-E398-40A3-9A39-2EAD4283CB48}">
      <dsp:nvSpPr>
        <dsp:cNvPr id="0" name=""/>
        <dsp:cNvSpPr/>
      </dsp:nvSpPr>
      <dsp:spPr>
        <a:xfrm rot="5400000">
          <a:off x="8452531" y="1727642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0ABF1-04EA-48C3-8319-B54C7EBB8345}">
      <dsp:nvSpPr>
        <dsp:cNvPr id="0" name=""/>
        <dsp:cNvSpPr/>
      </dsp:nvSpPr>
      <dsp:spPr>
        <a:xfrm>
          <a:off x="8347301" y="204106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D56E48"/>
              </a:solidFill>
              <a:latin typeface="Montserrat" panose="00000500000000000000" pitchFamily="2" charset="0"/>
            </a:rPr>
            <a:t>Scenario Planning: </a:t>
          </a:r>
          <a:r>
            <a:rPr lang="en-US" sz="1200" kern="1200" dirty="0">
              <a:solidFill>
                <a:srgbClr val="D56E48"/>
              </a:solidFill>
              <a:latin typeface="Montserrat" panose="00000500000000000000" pitchFamily="2" charset="0"/>
            </a:rPr>
            <a:t>Model scenarios to evaluate business decisions' financial impacts.</a:t>
          </a:r>
        </a:p>
      </dsp:txBody>
      <dsp:txXfrm>
        <a:off x="8347301" y="2041060"/>
        <a:ext cx="947020" cy="830119"/>
      </dsp:txXfrm>
    </dsp:sp>
    <dsp:sp modelId="{16645BA0-8A3C-4840-9068-AE662C28D8B9}">
      <dsp:nvSpPr>
        <dsp:cNvPr id="0" name=""/>
        <dsp:cNvSpPr/>
      </dsp:nvSpPr>
      <dsp:spPr>
        <a:xfrm>
          <a:off x="9115638" y="165041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C4780-3413-4854-B84D-5FFB41609D8B}">
      <dsp:nvSpPr>
        <dsp:cNvPr id="0" name=""/>
        <dsp:cNvSpPr/>
      </dsp:nvSpPr>
      <dsp:spPr>
        <a:xfrm rot="5400000">
          <a:off x="9629304" y="144076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CFFE-55A9-4B00-A58B-936BA645BEF4}">
      <dsp:nvSpPr>
        <dsp:cNvPr id="0" name=""/>
        <dsp:cNvSpPr/>
      </dsp:nvSpPr>
      <dsp:spPr>
        <a:xfrm>
          <a:off x="9524074" y="175418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sp:txBody>
      <dsp:txXfrm>
        <a:off x="9524074" y="1754180"/>
        <a:ext cx="947020" cy="830119"/>
      </dsp:txXfrm>
    </dsp:sp>
    <dsp:sp modelId="{A43E1019-4E0B-4D4D-A8AC-01DFFBF5D923}">
      <dsp:nvSpPr>
        <dsp:cNvPr id="0" name=""/>
        <dsp:cNvSpPr/>
      </dsp:nvSpPr>
      <dsp:spPr>
        <a:xfrm>
          <a:off x="10292411" y="1363536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3701B-819B-442F-9E9B-EE9CB7A99AF5}">
      <dsp:nvSpPr>
        <dsp:cNvPr id="0" name=""/>
        <dsp:cNvSpPr/>
      </dsp:nvSpPr>
      <dsp:spPr>
        <a:xfrm rot="5400000">
          <a:off x="10806076" y="115388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52ED2-5DAA-4ADC-8813-3B8347BCD038}">
      <dsp:nvSpPr>
        <dsp:cNvPr id="0" name=""/>
        <dsp:cNvSpPr/>
      </dsp:nvSpPr>
      <dsp:spPr>
        <a:xfrm>
          <a:off x="10700847" y="1467301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Cost Optimization: </a:t>
          </a:r>
          <a:r>
            <a:rPr lang="en-US" sz="1200" kern="1200" dirty="0">
              <a:latin typeface="Montserrat" panose="00000500000000000000" pitchFamily="2" charset="0"/>
            </a:rPr>
            <a:t>Identify inefficiencies and recommend cost-saving measures.</a:t>
          </a:r>
        </a:p>
      </dsp:txBody>
      <dsp:txXfrm>
        <a:off x="10700847" y="1467301"/>
        <a:ext cx="947020" cy="830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2D718-ED37-4F1B-A4E2-8853C0B081CC}">
      <dsp:nvSpPr>
        <dsp:cNvPr id="0" name=""/>
        <dsp:cNvSpPr/>
      </dsp:nvSpPr>
      <dsp:spPr>
        <a:xfrm rot="5400000">
          <a:off x="284645" y="3301162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DBE68-0BF0-44FD-A03D-306F6D5FA011}">
      <dsp:nvSpPr>
        <dsp:cNvPr id="0" name=""/>
        <dsp:cNvSpPr/>
      </dsp:nvSpPr>
      <dsp:spPr>
        <a:xfrm>
          <a:off x="143740" y="3720834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Understand Baseline Trends</a:t>
          </a:r>
          <a:endParaRPr lang="en-US" sz="1200" kern="1200" dirty="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Analyze historical trends in sales, promotion spend, and the Housing Market Index.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Use time series graphs &amp; correlation analysis to identify patterns.</a:t>
          </a:r>
        </a:p>
      </dsp:txBody>
      <dsp:txXfrm>
        <a:off x="143740" y="3720834"/>
        <a:ext cx="1268077" cy="1111544"/>
      </dsp:txXfrm>
    </dsp:sp>
    <dsp:sp modelId="{58610810-3215-4D8A-9B71-84003C44BDC1}">
      <dsp:nvSpPr>
        <dsp:cNvPr id="0" name=""/>
        <dsp:cNvSpPr/>
      </dsp:nvSpPr>
      <dsp:spPr>
        <a:xfrm>
          <a:off x="1172558" y="3197754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9B4E7-700F-450B-BEC8-EFDF6595C488}">
      <dsp:nvSpPr>
        <dsp:cNvPr id="0" name=""/>
        <dsp:cNvSpPr/>
      </dsp:nvSpPr>
      <dsp:spPr>
        <a:xfrm rot="5400000">
          <a:off x="1837019" y="2917026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09051-88F1-4D8E-ADD7-307E076E0BC0}">
      <dsp:nvSpPr>
        <dsp:cNvPr id="0" name=""/>
        <dsp:cNvSpPr/>
      </dsp:nvSpPr>
      <dsp:spPr>
        <a:xfrm>
          <a:off x="1696115" y="3336697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Build a Predictive Model</a:t>
          </a:r>
          <a:endParaRPr lang="en-US" sz="1200" kern="1200" dirty="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kern="1200" dirty="0">
              <a:latin typeface="Montserrat" panose="00000500000000000000" pitchFamily="2" charset="0"/>
            </a:rPr>
            <a:t>Create a sales forecast using regression models with Promotion Spend and Housing Market Index as predictors.</a:t>
          </a:r>
        </a:p>
      </dsp:txBody>
      <dsp:txXfrm>
        <a:off x="1696115" y="3336697"/>
        <a:ext cx="1268077" cy="1111544"/>
      </dsp:txXfrm>
    </dsp:sp>
    <dsp:sp modelId="{626437F4-1FE3-46F6-B566-07958DFF4A1E}">
      <dsp:nvSpPr>
        <dsp:cNvPr id="0" name=""/>
        <dsp:cNvSpPr/>
      </dsp:nvSpPr>
      <dsp:spPr>
        <a:xfrm>
          <a:off x="2724932" y="2813618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A3B56-317F-4BCB-95AC-992F00CB15A7}">
      <dsp:nvSpPr>
        <dsp:cNvPr id="0" name=""/>
        <dsp:cNvSpPr/>
      </dsp:nvSpPr>
      <dsp:spPr>
        <a:xfrm rot="5400000">
          <a:off x="3389394" y="2532889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9560-AC42-47F3-9332-8BEB02EF34F5}">
      <dsp:nvSpPr>
        <dsp:cNvPr id="0" name=""/>
        <dsp:cNvSpPr/>
      </dsp:nvSpPr>
      <dsp:spPr>
        <a:xfrm>
          <a:off x="3248489" y="2952561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Montserrat" panose="00000500000000000000" pitchFamily="2" charset="0"/>
            </a:rPr>
            <a:t>Create Scenarios</a:t>
          </a:r>
          <a:endParaRPr lang="en-US" sz="1200" kern="120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Simulate future conditions by adjusting inputs: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>
              <a:latin typeface="Montserrat" panose="00000500000000000000" pitchFamily="2" charset="0"/>
            </a:rPr>
            <a:t>Best</a:t>
          </a:r>
          <a:r>
            <a:rPr lang="en-US" sz="1200" kern="1200" dirty="0">
              <a:latin typeface="Montserrat" panose="00000500000000000000" pitchFamily="2" charset="0"/>
            </a:rPr>
            <a:t>: +20% promotion spend, +10% Housing Index.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>
              <a:latin typeface="Montserrat" panose="00000500000000000000" pitchFamily="2" charset="0"/>
            </a:rPr>
            <a:t>Worst</a:t>
          </a:r>
          <a:r>
            <a:rPr lang="en-US" sz="1200" kern="1200" dirty="0">
              <a:latin typeface="Montserrat" panose="00000500000000000000" pitchFamily="2" charset="0"/>
            </a:rPr>
            <a:t>: -30% promo, -15% Housing Index.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>
              <a:latin typeface="Montserrat" panose="00000500000000000000" pitchFamily="2" charset="0"/>
            </a:rPr>
            <a:t>Moderate</a:t>
          </a:r>
          <a:r>
            <a:rPr lang="en-US" sz="1200" kern="1200" dirty="0">
              <a:latin typeface="Montserrat" panose="00000500000000000000" pitchFamily="2" charset="0"/>
            </a:rPr>
            <a:t>: Maintain current averages.</a:t>
          </a:r>
        </a:p>
      </dsp:txBody>
      <dsp:txXfrm>
        <a:off x="3248489" y="2952561"/>
        <a:ext cx="1268077" cy="1111544"/>
      </dsp:txXfrm>
    </dsp:sp>
    <dsp:sp modelId="{108A5AA3-3210-449F-832B-361087665537}">
      <dsp:nvSpPr>
        <dsp:cNvPr id="0" name=""/>
        <dsp:cNvSpPr/>
      </dsp:nvSpPr>
      <dsp:spPr>
        <a:xfrm>
          <a:off x="4277307" y="2429481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78BCF-634F-49F9-B7E2-A6386E44FC22}">
      <dsp:nvSpPr>
        <dsp:cNvPr id="0" name=""/>
        <dsp:cNvSpPr/>
      </dsp:nvSpPr>
      <dsp:spPr>
        <a:xfrm rot="5400000">
          <a:off x="4941769" y="2148752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B0C6C-BB55-4900-A084-97D9E00729CB}">
      <dsp:nvSpPr>
        <dsp:cNvPr id="0" name=""/>
        <dsp:cNvSpPr/>
      </dsp:nvSpPr>
      <dsp:spPr>
        <a:xfrm>
          <a:off x="4800864" y="2568424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Montserrat" panose="00000500000000000000" pitchFamily="2" charset="0"/>
            </a:rPr>
            <a:t>Run Simulations</a:t>
          </a:r>
          <a:endParaRPr lang="en-US" sz="1200" kern="120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Use the predictive model to estimate sales under each scenario.</a:t>
          </a:r>
        </a:p>
      </dsp:txBody>
      <dsp:txXfrm>
        <a:off x="4800864" y="2568424"/>
        <a:ext cx="1268077" cy="1111544"/>
      </dsp:txXfrm>
    </dsp:sp>
    <dsp:sp modelId="{A52FEB25-7EB0-425B-9855-09222CA863B9}">
      <dsp:nvSpPr>
        <dsp:cNvPr id="0" name=""/>
        <dsp:cNvSpPr/>
      </dsp:nvSpPr>
      <dsp:spPr>
        <a:xfrm>
          <a:off x="5829682" y="2045344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276F7-5C5D-4556-B226-913EE21E08C9}">
      <dsp:nvSpPr>
        <dsp:cNvPr id="0" name=""/>
        <dsp:cNvSpPr/>
      </dsp:nvSpPr>
      <dsp:spPr>
        <a:xfrm rot="5400000">
          <a:off x="6494143" y="1764616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79572-A7E4-4EBE-B7DC-BA15EAC37AED}">
      <dsp:nvSpPr>
        <dsp:cNvPr id="0" name=""/>
        <dsp:cNvSpPr/>
      </dsp:nvSpPr>
      <dsp:spPr>
        <a:xfrm>
          <a:off x="6353239" y="2184287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Montserrat" panose="00000500000000000000" pitchFamily="2" charset="0"/>
            </a:rPr>
            <a:t>Visualize Results</a:t>
          </a:r>
          <a:endParaRPr lang="en-US" sz="1200" kern="120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Present forecasts using bar charts or dashboards to compare scenarios.</a:t>
          </a:r>
        </a:p>
      </dsp:txBody>
      <dsp:txXfrm>
        <a:off x="6353239" y="2184287"/>
        <a:ext cx="1268077" cy="1111544"/>
      </dsp:txXfrm>
    </dsp:sp>
    <dsp:sp modelId="{24B58E85-99FF-43A4-9B07-8498624B7668}">
      <dsp:nvSpPr>
        <dsp:cNvPr id="0" name=""/>
        <dsp:cNvSpPr/>
      </dsp:nvSpPr>
      <dsp:spPr>
        <a:xfrm>
          <a:off x="7382056" y="1661208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F8535-3699-4E67-8E5E-A5E84B19682B}">
      <dsp:nvSpPr>
        <dsp:cNvPr id="0" name=""/>
        <dsp:cNvSpPr/>
      </dsp:nvSpPr>
      <dsp:spPr>
        <a:xfrm rot="5400000">
          <a:off x="8046518" y="1380479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59BC-89D5-4595-8C58-2BC19A5FD989}">
      <dsp:nvSpPr>
        <dsp:cNvPr id="0" name=""/>
        <dsp:cNvSpPr/>
      </dsp:nvSpPr>
      <dsp:spPr>
        <a:xfrm>
          <a:off x="7905613" y="1800151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Derive Insights</a:t>
          </a:r>
          <a:endParaRPr lang="en-US" sz="1200" kern="1200" dirty="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Assess the impact of changes in inputs.</a:t>
          </a:r>
        </a:p>
      </dsp:txBody>
      <dsp:txXfrm>
        <a:off x="7905613" y="1800151"/>
        <a:ext cx="1268077" cy="1111544"/>
      </dsp:txXfrm>
    </dsp:sp>
    <dsp:sp modelId="{FB3B2999-76C5-4735-A40E-E6499D5EF97D}">
      <dsp:nvSpPr>
        <dsp:cNvPr id="0" name=""/>
        <dsp:cNvSpPr/>
      </dsp:nvSpPr>
      <dsp:spPr>
        <a:xfrm>
          <a:off x="8934431" y="1277071"/>
          <a:ext cx="239259" cy="239259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25986-696C-4EA0-BB27-EE0F7F709697}">
      <dsp:nvSpPr>
        <dsp:cNvPr id="0" name=""/>
        <dsp:cNvSpPr/>
      </dsp:nvSpPr>
      <dsp:spPr>
        <a:xfrm rot="5400000">
          <a:off x="9598893" y="996342"/>
          <a:ext cx="844119" cy="1404596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C1C56-5F9D-45C4-85CD-12BAAB3C394E}">
      <dsp:nvSpPr>
        <dsp:cNvPr id="0" name=""/>
        <dsp:cNvSpPr/>
      </dsp:nvSpPr>
      <dsp:spPr>
        <a:xfrm>
          <a:off x="9457988" y="1416014"/>
          <a:ext cx="1268077" cy="111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Make Recommendation</a:t>
          </a:r>
          <a:endParaRPr lang="en-US" sz="1200" kern="1200" dirty="0">
            <a:latin typeface="Montserrat" panose="000005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Suggest adjustments to promotion strategies.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latin typeface="Montserrat" panose="00000500000000000000" pitchFamily="2" charset="0"/>
            </a:rPr>
            <a:t>Highlight the influence of external factors and propose adaptive strategies.</a:t>
          </a:r>
        </a:p>
      </dsp:txBody>
      <dsp:txXfrm>
        <a:off x="9457988" y="1416014"/>
        <a:ext cx="1268077" cy="11115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3403-0211-4293-8929-B9BF60482102}">
      <dsp:nvSpPr>
        <dsp:cNvPr id="0" name=""/>
        <dsp:cNvSpPr/>
      </dsp:nvSpPr>
      <dsp:spPr>
        <a:xfrm>
          <a:off x="0" y="1006805"/>
          <a:ext cx="2909093" cy="17454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" panose="00000500000000000000" pitchFamily="2" charset="0"/>
            </a:rPr>
            <a:t>Improves Decision-Making: Prepares for multiple futures, enabling informed and strategic choices.</a:t>
          </a:r>
        </a:p>
      </dsp:txBody>
      <dsp:txXfrm>
        <a:off x="0" y="1006805"/>
        <a:ext cx="2909093" cy="1745456"/>
      </dsp:txXfrm>
    </dsp:sp>
    <dsp:sp modelId="{4A530164-4740-4D34-87F4-A046AFCD678E}">
      <dsp:nvSpPr>
        <dsp:cNvPr id="0" name=""/>
        <dsp:cNvSpPr/>
      </dsp:nvSpPr>
      <dsp:spPr>
        <a:xfrm>
          <a:off x="3200003" y="1006805"/>
          <a:ext cx="2909093" cy="1745456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" panose="00000500000000000000" pitchFamily="2" charset="0"/>
            </a:rPr>
            <a:t>Enhances Adaptability: Builds resilience by identifying risks and opportunities for rapid adjustments.</a:t>
          </a:r>
        </a:p>
      </dsp:txBody>
      <dsp:txXfrm>
        <a:off x="3200003" y="1006805"/>
        <a:ext cx="2909093" cy="1745456"/>
      </dsp:txXfrm>
    </dsp:sp>
    <dsp:sp modelId="{24E85D96-0BB1-4A8A-BFA0-05B79CE84382}">
      <dsp:nvSpPr>
        <dsp:cNvPr id="0" name=""/>
        <dsp:cNvSpPr/>
      </dsp:nvSpPr>
      <dsp:spPr>
        <a:xfrm>
          <a:off x="6400006" y="1006805"/>
          <a:ext cx="2909093" cy="1745456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0C175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Montserrat" panose="00000500000000000000" pitchFamily="2" charset="0"/>
            </a:rPr>
            <a:t>Promotes Long-Term Thinking: Aligns actions with future goals, overcoming short-term biases.</a:t>
          </a:r>
        </a:p>
      </dsp:txBody>
      <dsp:txXfrm>
        <a:off x="6400006" y="1006805"/>
        <a:ext cx="2909093" cy="1745456"/>
      </dsp:txXfrm>
    </dsp:sp>
    <dsp:sp modelId="{6002C55C-739B-4A9F-87F7-98DDE73F95E5}">
      <dsp:nvSpPr>
        <dsp:cNvPr id="0" name=""/>
        <dsp:cNvSpPr/>
      </dsp:nvSpPr>
      <dsp:spPr>
        <a:xfrm>
          <a:off x="1600001" y="3043171"/>
          <a:ext cx="2909093" cy="1745456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0C175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Montserrat" panose="00000500000000000000" pitchFamily="2" charset="0"/>
            </a:rPr>
            <a:t>Encourages Innovation: Inspires creative solutions by exploring diverse possibilities.</a:t>
          </a:r>
        </a:p>
      </dsp:txBody>
      <dsp:txXfrm>
        <a:off x="1600001" y="3043171"/>
        <a:ext cx="2909093" cy="1745456"/>
      </dsp:txXfrm>
    </dsp:sp>
    <dsp:sp modelId="{425F30C6-9A27-4DEF-9A45-50088B9408EB}">
      <dsp:nvSpPr>
        <dsp:cNvPr id="0" name=""/>
        <dsp:cNvSpPr/>
      </dsp:nvSpPr>
      <dsp:spPr>
        <a:xfrm>
          <a:off x="4800004" y="3043171"/>
          <a:ext cx="2909093" cy="1745456"/>
        </a:xfrm>
        <a:prstGeom prst="rect">
          <a:avLst/>
        </a:prstGeom>
        <a:solidFill>
          <a:srgbClr val="11C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" panose="00000500000000000000" pitchFamily="2" charset="0"/>
            </a:rPr>
            <a:t>Boosts Collaboration: Engages stakeholders, and shared strategies.</a:t>
          </a:r>
        </a:p>
      </dsp:txBody>
      <dsp:txXfrm>
        <a:off x="4800004" y="3043171"/>
        <a:ext cx="2909093" cy="1745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34E27-21C0-AB42-9720-9468F68AD7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3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5A67B5-E042-457B-A81A-3462B1C711AA}"/>
              </a:ext>
            </a:extLst>
          </p:cNvPr>
          <p:cNvSpPr/>
          <p:nvPr userDrawn="1"/>
        </p:nvSpPr>
        <p:spPr>
          <a:xfrm>
            <a:off x="0" y="0"/>
            <a:ext cx="12192000" cy="255668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0E09C3-E664-4CC0-BC20-179F60B6EE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1"/>
            <a:ext cx="12192001" cy="61736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5EEBE-7DBE-423A-9E68-665C3E4D8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9601"/>
            <a:ext cx="6096000" cy="1637371"/>
          </a:xfrm>
          <a:solidFill>
            <a:srgbClr val="0B8ECC"/>
          </a:solidFill>
          <a:effectLst>
            <a:outerShdw dist="50800" dir="16200000" algn="ctr" rotWithShape="0">
              <a:schemeClr val="accent2"/>
            </a:outerShdw>
          </a:effectLst>
        </p:spPr>
        <p:txBody>
          <a:bodyPr lIns="914400" tIns="274320" rIns="274320" bIns="274320">
            <a:spAutoFit/>
          </a:bodyPr>
          <a:lstStyle>
            <a:lvl1pPr marL="0" indent="0">
              <a:lnSpc>
                <a:spcPct val="80000"/>
              </a:lnSpc>
              <a:buNone/>
              <a:defRPr sz="4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[Title of Course] (66pt)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C5C1A-698A-4D10-B449-7BBA0E158C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7737" y="6386521"/>
            <a:ext cx="2034260" cy="320040"/>
            <a:chOff x="1957445" y="4956085"/>
            <a:chExt cx="2757119" cy="4337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E00396-7715-49BD-BCAE-CE7871B98F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957445" y="4956085"/>
              <a:ext cx="365760" cy="365760"/>
              <a:chOff x="1578736" y="2802526"/>
              <a:chExt cx="1280160" cy="12801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7C54F2B-1ECC-484C-AAB0-A6AEC3E0FD03}"/>
                  </a:ext>
                </a:extLst>
              </p:cNvPr>
              <p:cNvSpPr/>
              <p:nvPr/>
            </p:nvSpPr>
            <p:spPr>
              <a:xfrm>
                <a:off x="1578736" y="2802526"/>
                <a:ext cx="1280160" cy="1280160"/>
              </a:xfrm>
              <a:custGeom>
                <a:avLst/>
                <a:gdLst>
                  <a:gd name="connsiteX0" fmla="*/ 306771 w 306770"/>
                  <a:gd name="connsiteY0" fmla="*/ 153385 h 306770"/>
                  <a:gd name="connsiteX1" fmla="*/ 153385 w 306770"/>
                  <a:gd name="connsiteY1" fmla="*/ 306771 h 306770"/>
                  <a:gd name="connsiteX2" fmla="*/ 0 w 306770"/>
                  <a:gd name="connsiteY2" fmla="*/ 153385 h 306770"/>
                  <a:gd name="connsiteX3" fmla="*/ 153385 w 306770"/>
                  <a:gd name="connsiteY3" fmla="*/ 0 h 306770"/>
                  <a:gd name="connsiteX4" fmla="*/ 306771 w 306770"/>
                  <a:gd name="connsiteY4" fmla="*/ 153385 h 30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70" h="306770">
                    <a:moveTo>
                      <a:pt x="306771" y="153385"/>
                    </a:moveTo>
                    <a:cubicBezTo>
                      <a:pt x="306771" y="238098"/>
                      <a:pt x="238098" y="306771"/>
                      <a:pt x="153385" y="306771"/>
                    </a:cubicBezTo>
                    <a:cubicBezTo>
                      <a:pt x="68673" y="306771"/>
                      <a:pt x="0" y="238098"/>
                      <a:pt x="0" y="153385"/>
                    </a:cubicBezTo>
                    <a:cubicBezTo>
                      <a:pt x="0" y="68673"/>
                      <a:pt x="68673" y="0"/>
                      <a:pt x="153385" y="0"/>
                    </a:cubicBezTo>
                    <a:cubicBezTo>
                      <a:pt x="238098" y="0"/>
                      <a:pt x="306771" y="68673"/>
                      <a:pt x="306771" y="153385"/>
                    </a:cubicBezTo>
                    <a:close/>
                  </a:path>
                </a:pathLst>
              </a:custGeom>
              <a:solidFill>
                <a:srgbClr val="98EF9A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8C6A8C-40B5-4E2E-B117-DB5B5105F01A}"/>
                  </a:ext>
                </a:extLst>
              </p:cNvPr>
              <p:cNvSpPr/>
              <p:nvPr/>
            </p:nvSpPr>
            <p:spPr>
              <a:xfrm>
                <a:off x="1644312" y="2969247"/>
                <a:ext cx="1174997" cy="983256"/>
              </a:xfrm>
              <a:custGeom>
                <a:avLst/>
                <a:gdLst>
                  <a:gd name="connsiteX0" fmla="*/ 145577 w 281569"/>
                  <a:gd name="connsiteY0" fmla="*/ 41484 h 235621"/>
                  <a:gd name="connsiteX1" fmla="*/ 142019 w 281569"/>
                  <a:gd name="connsiteY1" fmla="*/ 31997 h 235621"/>
                  <a:gd name="connsiteX2" fmla="*/ 143996 w 281569"/>
                  <a:gd name="connsiteY2" fmla="*/ 28043 h 235621"/>
                  <a:gd name="connsiteX3" fmla="*/ 144391 w 281569"/>
                  <a:gd name="connsiteY3" fmla="*/ 22509 h 235621"/>
                  <a:gd name="connsiteX4" fmla="*/ 128183 w 281569"/>
                  <a:gd name="connsiteY4" fmla="*/ 9859 h 235621"/>
                  <a:gd name="connsiteX5" fmla="*/ 117905 w 281569"/>
                  <a:gd name="connsiteY5" fmla="*/ 371 h 235621"/>
                  <a:gd name="connsiteX6" fmla="*/ 114742 w 281569"/>
                  <a:gd name="connsiteY6" fmla="*/ 19346 h 235621"/>
                  <a:gd name="connsiteX7" fmla="*/ 122649 w 281569"/>
                  <a:gd name="connsiteY7" fmla="*/ 43856 h 235621"/>
                  <a:gd name="connsiteX8" fmla="*/ 49909 w 281569"/>
                  <a:gd name="connsiteY8" fmla="*/ 109875 h 235621"/>
                  <a:gd name="connsiteX9" fmla="*/ 45560 w 281569"/>
                  <a:gd name="connsiteY9" fmla="*/ 119758 h 235621"/>
                  <a:gd name="connsiteX10" fmla="*/ 25004 w 281569"/>
                  <a:gd name="connsiteY10" fmla="*/ 107503 h 235621"/>
                  <a:gd name="connsiteX11" fmla="*/ 21050 w 281569"/>
                  <a:gd name="connsiteY11" fmla="*/ 108294 h 235621"/>
                  <a:gd name="connsiteX12" fmla="*/ 1680 w 281569"/>
                  <a:gd name="connsiteY12" fmla="*/ 140315 h 235621"/>
                  <a:gd name="connsiteX13" fmla="*/ 2075 w 281569"/>
                  <a:gd name="connsiteY13" fmla="*/ 145454 h 235621"/>
                  <a:gd name="connsiteX14" fmla="*/ 39631 w 281569"/>
                  <a:gd name="connsiteY14" fmla="*/ 167593 h 235621"/>
                  <a:gd name="connsiteX15" fmla="*/ 44770 w 281569"/>
                  <a:gd name="connsiteY15" fmla="*/ 170755 h 235621"/>
                  <a:gd name="connsiteX16" fmla="*/ 51490 w 281569"/>
                  <a:gd name="connsiteY16" fmla="*/ 170755 h 235621"/>
                  <a:gd name="connsiteX17" fmla="*/ 70861 w 281569"/>
                  <a:gd name="connsiteY17" fmla="*/ 141501 h 235621"/>
                  <a:gd name="connsiteX18" fmla="*/ 70466 w 281569"/>
                  <a:gd name="connsiteY18" fmla="*/ 135176 h 235621"/>
                  <a:gd name="connsiteX19" fmla="*/ 52676 w 281569"/>
                  <a:gd name="connsiteY19" fmla="*/ 124502 h 235621"/>
                  <a:gd name="connsiteX20" fmla="*/ 52281 w 281569"/>
                  <a:gd name="connsiteY20" fmla="*/ 123316 h 235621"/>
                  <a:gd name="connsiteX21" fmla="*/ 56234 w 281569"/>
                  <a:gd name="connsiteY21" fmla="*/ 117782 h 235621"/>
                  <a:gd name="connsiteX22" fmla="*/ 53862 w 281569"/>
                  <a:gd name="connsiteY22" fmla="*/ 112643 h 235621"/>
                  <a:gd name="connsiteX23" fmla="*/ 109998 w 281569"/>
                  <a:gd name="connsiteY23" fmla="*/ 69948 h 235621"/>
                  <a:gd name="connsiteX24" fmla="*/ 130555 w 281569"/>
                  <a:gd name="connsiteY24" fmla="*/ 115805 h 235621"/>
                  <a:gd name="connsiteX25" fmla="*/ 89046 w 281569"/>
                  <a:gd name="connsiteY25" fmla="*/ 196846 h 235621"/>
                  <a:gd name="connsiteX26" fmla="*/ 80349 w 281569"/>
                  <a:gd name="connsiteY26" fmla="*/ 196451 h 235621"/>
                  <a:gd name="connsiteX27" fmla="*/ 75210 w 281569"/>
                  <a:gd name="connsiteY27" fmla="*/ 235588 h 235621"/>
                  <a:gd name="connsiteX28" fmla="*/ 84697 w 281569"/>
                  <a:gd name="connsiteY28" fmla="*/ 217008 h 235621"/>
                  <a:gd name="connsiteX29" fmla="*/ 89441 w 281569"/>
                  <a:gd name="connsiteY29" fmla="*/ 205544 h 235621"/>
                  <a:gd name="connsiteX30" fmla="*/ 93395 w 281569"/>
                  <a:gd name="connsiteY30" fmla="*/ 209892 h 235621"/>
                  <a:gd name="connsiteX31" fmla="*/ 156646 w 281569"/>
                  <a:gd name="connsiteY31" fmla="*/ 131618 h 235621"/>
                  <a:gd name="connsiteX32" fmla="*/ 175622 w 281569"/>
                  <a:gd name="connsiteY32" fmla="*/ 127665 h 235621"/>
                  <a:gd name="connsiteX33" fmla="*/ 247966 w 281569"/>
                  <a:gd name="connsiteY33" fmla="*/ 135571 h 235621"/>
                  <a:gd name="connsiteX34" fmla="*/ 249547 w 281569"/>
                  <a:gd name="connsiteY34" fmla="*/ 135176 h 235621"/>
                  <a:gd name="connsiteX35" fmla="*/ 255082 w 281569"/>
                  <a:gd name="connsiteY35" fmla="*/ 144664 h 235621"/>
                  <a:gd name="connsiteX36" fmla="*/ 279987 w 281569"/>
                  <a:gd name="connsiteY36" fmla="*/ 124502 h 235621"/>
                  <a:gd name="connsiteX37" fmla="*/ 273662 w 281569"/>
                  <a:gd name="connsiteY37" fmla="*/ 124107 h 235621"/>
                  <a:gd name="connsiteX38" fmla="*/ 251919 w 281569"/>
                  <a:gd name="connsiteY38" fmla="*/ 132409 h 235621"/>
                  <a:gd name="connsiteX39" fmla="*/ 253896 w 281569"/>
                  <a:gd name="connsiteY39" fmla="*/ 128060 h 235621"/>
                  <a:gd name="connsiteX40" fmla="*/ 253896 w 281569"/>
                  <a:gd name="connsiteY40" fmla="*/ 128060 h 235621"/>
                  <a:gd name="connsiteX41" fmla="*/ 167320 w 281569"/>
                  <a:gd name="connsiteY41" fmla="*/ 103946 h 235621"/>
                  <a:gd name="connsiteX42" fmla="*/ 162181 w 281569"/>
                  <a:gd name="connsiteY42" fmla="*/ 89714 h 235621"/>
                  <a:gd name="connsiteX43" fmla="*/ 164553 w 281569"/>
                  <a:gd name="connsiteY43" fmla="*/ 69157 h 235621"/>
                  <a:gd name="connsiteX44" fmla="*/ 227804 w 281569"/>
                  <a:gd name="connsiteY44" fmla="*/ 26462 h 235621"/>
                  <a:gd name="connsiteX45" fmla="*/ 235711 w 281569"/>
                  <a:gd name="connsiteY45" fmla="*/ 22509 h 235621"/>
                  <a:gd name="connsiteX46" fmla="*/ 230967 w 281569"/>
                  <a:gd name="connsiteY46" fmla="*/ 14998 h 235621"/>
                  <a:gd name="connsiteX47" fmla="*/ 223061 w 281569"/>
                  <a:gd name="connsiteY47" fmla="*/ 18160 h 235621"/>
                  <a:gd name="connsiteX48" fmla="*/ 225037 w 281569"/>
                  <a:gd name="connsiteY48" fmla="*/ 22114 h 235621"/>
                  <a:gd name="connsiteX49" fmla="*/ 172459 w 281569"/>
                  <a:gd name="connsiteY49" fmla="*/ 46228 h 235621"/>
                  <a:gd name="connsiteX50" fmla="*/ 145577 w 281569"/>
                  <a:gd name="connsiteY50" fmla="*/ 41484 h 23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1569" h="235621">
                    <a:moveTo>
                      <a:pt x="145577" y="41484"/>
                    </a:moveTo>
                    <a:cubicBezTo>
                      <a:pt x="145577" y="41484"/>
                      <a:pt x="142415" y="33183"/>
                      <a:pt x="142019" y="31997"/>
                    </a:cubicBezTo>
                    <a:cubicBezTo>
                      <a:pt x="141229" y="30415"/>
                      <a:pt x="141624" y="29229"/>
                      <a:pt x="143996" y="28043"/>
                    </a:cubicBezTo>
                    <a:cubicBezTo>
                      <a:pt x="145973" y="26858"/>
                      <a:pt x="147949" y="25276"/>
                      <a:pt x="144391" y="22509"/>
                    </a:cubicBezTo>
                    <a:cubicBezTo>
                      <a:pt x="140833" y="19742"/>
                      <a:pt x="132136" y="14998"/>
                      <a:pt x="128183" y="9859"/>
                    </a:cubicBezTo>
                    <a:cubicBezTo>
                      <a:pt x="124230" y="4719"/>
                      <a:pt x="119881" y="-1606"/>
                      <a:pt x="117905" y="371"/>
                    </a:cubicBezTo>
                    <a:cubicBezTo>
                      <a:pt x="115928" y="2347"/>
                      <a:pt x="109603" y="5905"/>
                      <a:pt x="114742" y="19346"/>
                    </a:cubicBezTo>
                    <a:cubicBezTo>
                      <a:pt x="117509" y="27253"/>
                      <a:pt x="123439" y="40298"/>
                      <a:pt x="122649" y="43856"/>
                    </a:cubicBezTo>
                    <a:cubicBezTo>
                      <a:pt x="117114" y="44647"/>
                      <a:pt x="53467" y="58088"/>
                      <a:pt x="49909" y="109875"/>
                    </a:cubicBezTo>
                    <a:cubicBezTo>
                      <a:pt x="47537" y="109480"/>
                      <a:pt x="39631" y="110666"/>
                      <a:pt x="45560" y="119758"/>
                    </a:cubicBezTo>
                    <a:cubicBezTo>
                      <a:pt x="29352" y="110666"/>
                      <a:pt x="25004" y="107503"/>
                      <a:pt x="25004" y="107503"/>
                    </a:cubicBezTo>
                    <a:cubicBezTo>
                      <a:pt x="25004" y="107503"/>
                      <a:pt x="22632" y="105922"/>
                      <a:pt x="21050" y="108294"/>
                    </a:cubicBezTo>
                    <a:cubicBezTo>
                      <a:pt x="19469" y="110666"/>
                      <a:pt x="2470" y="139129"/>
                      <a:pt x="1680" y="140315"/>
                    </a:cubicBezTo>
                    <a:cubicBezTo>
                      <a:pt x="889" y="141501"/>
                      <a:pt x="-1878" y="142687"/>
                      <a:pt x="2075" y="145454"/>
                    </a:cubicBezTo>
                    <a:cubicBezTo>
                      <a:pt x="6028" y="147826"/>
                      <a:pt x="34491" y="164430"/>
                      <a:pt x="39631" y="167593"/>
                    </a:cubicBezTo>
                    <a:lnTo>
                      <a:pt x="44770" y="170755"/>
                    </a:lnTo>
                    <a:cubicBezTo>
                      <a:pt x="44770" y="170755"/>
                      <a:pt x="48328" y="174313"/>
                      <a:pt x="51490" y="170755"/>
                    </a:cubicBezTo>
                    <a:cubicBezTo>
                      <a:pt x="54653" y="167197"/>
                      <a:pt x="70861" y="141501"/>
                      <a:pt x="70861" y="141501"/>
                    </a:cubicBezTo>
                    <a:cubicBezTo>
                      <a:pt x="70861" y="141501"/>
                      <a:pt x="74024" y="137548"/>
                      <a:pt x="70466" y="135176"/>
                    </a:cubicBezTo>
                    <a:cubicBezTo>
                      <a:pt x="67303" y="133199"/>
                      <a:pt x="53467" y="125293"/>
                      <a:pt x="52676" y="124502"/>
                    </a:cubicBezTo>
                    <a:cubicBezTo>
                      <a:pt x="51886" y="123712"/>
                      <a:pt x="51095" y="123316"/>
                      <a:pt x="52281" y="123316"/>
                    </a:cubicBezTo>
                    <a:cubicBezTo>
                      <a:pt x="52676" y="123316"/>
                      <a:pt x="56234" y="123712"/>
                      <a:pt x="56234" y="117782"/>
                    </a:cubicBezTo>
                    <a:cubicBezTo>
                      <a:pt x="56234" y="114619"/>
                      <a:pt x="53862" y="112643"/>
                      <a:pt x="53862" y="112643"/>
                    </a:cubicBezTo>
                    <a:cubicBezTo>
                      <a:pt x="53862" y="112643"/>
                      <a:pt x="64141" y="70738"/>
                      <a:pt x="109998" y="69948"/>
                    </a:cubicBezTo>
                    <a:cubicBezTo>
                      <a:pt x="109603" y="77459"/>
                      <a:pt x="113951" y="94458"/>
                      <a:pt x="130555" y="115805"/>
                    </a:cubicBezTo>
                    <a:cubicBezTo>
                      <a:pt x="129764" y="134385"/>
                      <a:pt x="117905" y="184196"/>
                      <a:pt x="89046" y="196846"/>
                    </a:cubicBezTo>
                    <a:cubicBezTo>
                      <a:pt x="86674" y="192893"/>
                      <a:pt x="82721" y="186963"/>
                      <a:pt x="80349" y="196451"/>
                    </a:cubicBezTo>
                    <a:cubicBezTo>
                      <a:pt x="74024" y="223333"/>
                      <a:pt x="72442" y="236379"/>
                      <a:pt x="75210" y="235588"/>
                    </a:cubicBezTo>
                    <a:cubicBezTo>
                      <a:pt x="75210" y="235588"/>
                      <a:pt x="79163" y="225310"/>
                      <a:pt x="84697" y="217008"/>
                    </a:cubicBezTo>
                    <a:cubicBezTo>
                      <a:pt x="90232" y="208706"/>
                      <a:pt x="88255" y="203962"/>
                      <a:pt x="89441" y="205544"/>
                    </a:cubicBezTo>
                    <a:cubicBezTo>
                      <a:pt x="92209" y="210287"/>
                      <a:pt x="92999" y="209892"/>
                      <a:pt x="93395" y="209892"/>
                    </a:cubicBezTo>
                    <a:cubicBezTo>
                      <a:pt x="97743" y="206729"/>
                      <a:pt x="147949" y="178662"/>
                      <a:pt x="156646" y="131618"/>
                    </a:cubicBezTo>
                    <a:cubicBezTo>
                      <a:pt x="160600" y="131223"/>
                      <a:pt x="167320" y="131223"/>
                      <a:pt x="175622" y="127665"/>
                    </a:cubicBezTo>
                    <a:cubicBezTo>
                      <a:pt x="184319" y="124107"/>
                      <a:pt x="215945" y="118177"/>
                      <a:pt x="247966" y="135571"/>
                    </a:cubicBezTo>
                    <a:cubicBezTo>
                      <a:pt x="248361" y="135967"/>
                      <a:pt x="249152" y="134781"/>
                      <a:pt x="249547" y="135176"/>
                    </a:cubicBezTo>
                    <a:cubicBezTo>
                      <a:pt x="248757" y="141106"/>
                      <a:pt x="251129" y="147826"/>
                      <a:pt x="255082" y="144664"/>
                    </a:cubicBezTo>
                    <a:cubicBezTo>
                      <a:pt x="259035" y="141501"/>
                      <a:pt x="276034" y="127665"/>
                      <a:pt x="279987" y="124502"/>
                    </a:cubicBezTo>
                    <a:cubicBezTo>
                      <a:pt x="283940" y="121340"/>
                      <a:pt x="279987" y="119758"/>
                      <a:pt x="273662" y="124107"/>
                    </a:cubicBezTo>
                    <a:cubicBezTo>
                      <a:pt x="265756" y="129246"/>
                      <a:pt x="251919" y="132409"/>
                      <a:pt x="251919" y="132409"/>
                    </a:cubicBezTo>
                    <a:cubicBezTo>
                      <a:pt x="251919" y="132409"/>
                      <a:pt x="254291" y="128456"/>
                      <a:pt x="253896" y="128060"/>
                    </a:cubicBezTo>
                    <a:cubicBezTo>
                      <a:pt x="252710" y="126874"/>
                      <a:pt x="254686" y="128851"/>
                      <a:pt x="253896" y="128060"/>
                    </a:cubicBezTo>
                    <a:cubicBezTo>
                      <a:pt x="251919" y="126479"/>
                      <a:pt x="217526" y="96039"/>
                      <a:pt x="167320" y="103946"/>
                    </a:cubicBezTo>
                    <a:cubicBezTo>
                      <a:pt x="165739" y="103550"/>
                      <a:pt x="162576" y="97620"/>
                      <a:pt x="162181" y="89714"/>
                    </a:cubicBezTo>
                    <a:cubicBezTo>
                      <a:pt x="161786" y="81807"/>
                      <a:pt x="165343" y="70738"/>
                      <a:pt x="164553" y="69157"/>
                    </a:cubicBezTo>
                    <a:cubicBezTo>
                      <a:pt x="163367" y="65994"/>
                      <a:pt x="217526" y="68762"/>
                      <a:pt x="227804" y="26462"/>
                    </a:cubicBezTo>
                    <a:cubicBezTo>
                      <a:pt x="231758" y="25276"/>
                      <a:pt x="231758" y="26462"/>
                      <a:pt x="235711" y="22509"/>
                    </a:cubicBezTo>
                    <a:cubicBezTo>
                      <a:pt x="239664" y="18556"/>
                      <a:pt x="235316" y="18951"/>
                      <a:pt x="230967" y="14998"/>
                    </a:cubicBezTo>
                    <a:cubicBezTo>
                      <a:pt x="226619" y="11045"/>
                      <a:pt x="224247" y="14603"/>
                      <a:pt x="223061" y="18160"/>
                    </a:cubicBezTo>
                    <a:cubicBezTo>
                      <a:pt x="221875" y="21718"/>
                      <a:pt x="223851" y="20532"/>
                      <a:pt x="225037" y="22114"/>
                    </a:cubicBezTo>
                    <a:cubicBezTo>
                      <a:pt x="223456" y="24486"/>
                      <a:pt x="204480" y="55321"/>
                      <a:pt x="172459" y="46228"/>
                    </a:cubicBezTo>
                    <a:cubicBezTo>
                      <a:pt x="152298" y="39903"/>
                      <a:pt x="145577" y="41484"/>
                      <a:pt x="145577" y="414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1726B6-13EC-4E96-A47C-326E70A64133}"/>
                  </a:ext>
                </a:extLst>
              </p:cNvPr>
              <p:cNvSpPr/>
              <p:nvPr/>
            </p:nvSpPr>
            <p:spPr>
              <a:xfrm>
                <a:off x="2167441" y="3152261"/>
                <a:ext cx="108385" cy="230959"/>
              </a:xfrm>
              <a:custGeom>
                <a:avLst/>
                <a:gdLst>
                  <a:gd name="connsiteX0" fmla="*/ 11125 w 25973"/>
                  <a:gd name="connsiteY0" fmla="*/ 5535 h 55345"/>
                  <a:gd name="connsiteX1" fmla="*/ 17450 w 25973"/>
                  <a:gd name="connsiteY1" fmla="*/ 0 h 55345"/>
                  <a:gd name="connsiteX2" fmla="*/ 23380 w 25973"/>
                  <a:gd name="connsiteY2" fmla="*/ 15813 h 55345"/>
                  <a:gd name="connsiteX3" fmla="*/ 21799 w 25973"/>
                  <a:gd name="connsiteY3" fmla="*/ 55345 h 55345"/>
                  <a:gd name="connsiteX4" fmla="*/ 3614 w 25973"/>
                  <a:gd name="connsiteY4" fmla="*/ 28859 h 55345"/>
                  <a:gd name="connsiteX5" fmla="*/ 56 w 25973"/>
                  <a:gd name="connsiteY5" fmla="*/ 1581 h 55345"/>
                  <a:gd name="connsiteX6" fmla="*/ 11125 w 25973"/>
                  <a:gd name="connsiteY6" fmla="*/ 5535 h 5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73" h="55345">
                    <a:moveTo>
                      <a:pt x="11125" y="5535"/>
                    </a:moveTo>
                    <a:cubicBezTo>
                      <a:pt x="13497" y="5139"/>
                      <a:pt x="17450" y="0"/>
                      <a:pt x="17450" y="0"/>
                    </a:cubicBezTo>
                    <a:cubicBezTo>
                      <a:pt x="17450" y="0"/>
                      <a:pt x="21008" y="5535"/>
                      <a:pt x="23380" y="15813"/>
                    </a:cubicBezTo>
                    <a:cubicBezTo>
                      <a:pt x="28520" y="40718"/>
                      <a:pt x="24962" y="51392"/>
                      <a:pt x="21799" y="55345"/>
                    </a:cubicBezTo>
                    <a:cubicBezTo>
                      <a:pt x="13497" y="54159"/>
                      <a:pt x="7963" y="43090"/>
                      <a:pt x="3614" y="28859"/>
                    </a:cubicBezTo>
                    <a:cubicBezTo>
                      <a:pt x="-734" y="15022"/>
                      <a:pt x="56" y="1581"/>
                      <a:pt x="56" y="1581"/>
                    </a:cubicBezTo>
                    <a:cubicBezTo>
                      <a:pt x="56" y="1581"/>
                      <a:pt x="8753" y="5930"/>
                      <a:pt x="11125" y="55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AB2029-EEEE-4F1C-85F6-C6C52FBDEEE1}"/>
                  </a:ext>
                </a:extLst>
              </p:cNvPr>
              <p:cNvSpPr/>
              <p:nvPr/>
            </p:nvSpPr>
            <p:spPr>
              <a:xfrm>
                <a:off x="2197369" y="3150610"/>
                <a:ext cx="81739" cy="257715"/>
              </a:xfrm>
              <a:custGeom>
                <a:avLst/>
                <a:gdLst>
                  <a:gd name="connsiteX0" fmla="*/ 0 w 19588"/>
                  <a:gd name="connsiteY0" fmla="*/ 2372 h 61757"/>
                  <a:gd name="connsiteX1" fmla="*/ 8697 w 19588"/>
                  <a:gd name="connsiteY1" fmla="*/ 56531 h 61757"/>
                  <a:gd name="connsiteX2" fmla="*/ 18976 w 19588"/>
                  <a:gd name="connsiteY2" fmla="*/ 52973 h 61757"/>
                  <a:gd name="connsiteX3" fmla="*/ 3953 w 19588"/>
                  <a:gd name="connsiteY3" fmla="*/ 1581 h 61757"/>
                  <a:gd name="connsiteX4" fmla="*/ 3163 w 19588"/>
                  <a:gd name="connsiteY4" fmla="*/ 0 h 61757"/>
                  <a:gd name="connsiteX5" fmla="*/ 0 w 19588"/>
                  <a:gd name="connsiteY5" fmla="*/ 2372 h 6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88" h="61757">
                    <a:moveTo>
                      <a:pt x="0" y="2372"/>
                    </a:moveTo>
                    <a:cubicBezTo>
                      <a:pt x="0" y="2372"/>
                      <a:pt x="6720" y="48229"/>
                      <a:pt x="8697" y="56531"/>
                    </a:cubicBezTo>
                    <a:cubicBezTo>
                      <a:pt x="9488" y="60880"/>
                      <a:pt x="22533" y="67205"/>
                      <a:pt x="18976" y="52973"/>
                    </a:cubicBezTo>
                    <a:cubicBezTo>
                      <a:pt x="15418" y="38742"/>
                      <a:pt x="3953" y="1581"/>
                      <a:pt x="3953" y="1581"/>
                    </a:cubicBezTo>
                    <a:lnTo>
                      <a:pt x="3163" y="0"/>
                    </a:lnTo>
                    <a:lnTo>
                      <a:pt x="0" y="2372"/>
                    </a:lnTo>
                    <a:close/>
                  </a:path>
                </a:pathLst>
              </a:custGeom>
              <a:solidFill>
                <a:srgbClr val="151B19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</p:grp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F58E606C-2FE7-43E8-A916-1C4F32CC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44" b="9752"/>
            <a:stretch/>
          </p:blipFill>
          <p:spPr>
            <a:xfrm>
              <a:off x="2377764" y="4968197"/>
              <a:ext cx="2336800" cy="4216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3B79F-7859-46A8-B7A5-8CA042938179}"/>
              </a:ext>
            </a:extLst>
          </p:cNvPr>
          <p:cNvSpPr txBox="1"/>
          <p:nvPr userDrawn="1"/>
        </p:nvSpPr>
        <p:spPr>
          <a:xfrm>
            <a:off x="6096001" y="6173620"/>
            <a:ext cx="5148263" cy="684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400" b="1" dirty="0"/>
              <a:t>wallstreetprep</a:t>
            </a:r>
            <a:r>
              <a:rPr lang="en-US" sz="1400" b="1" dirty="0">
                <a:solidFill>
                  <a:schemeClr val="accent1"/>
                </a:solidFill>
              </a:rPr>
              <a:t>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4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0" y="845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7" y="1792544"/>
            <a:ext cx="7905311" cy="19525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46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68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92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2CC1C-EF5A-4749-A3FC-E6F6CABF7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0978" y="1171840"/>
            <a:ext cx="10298522" cy="493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ZA" dirty="0"/>
              <a:t>[COURSE NAME - 30pt]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F90251-DECC-A644-966C-759088FAC5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7" name="Freeform: Shape 5">
              <a:extLst>
                <a:ext uri="{FF2B5EF4-FFF2-40B4-BE49-F238E27FC236}">
                  <a16:creationId xmlns:a16="http://schemas.microsoft.com/office/drawing/2014/main" id="{B32BA504-BD78-7C41-B0A6-9BC411DE508E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49915F92-D025-6247-8D47-003220E8B3BE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BE328864-E4B0-D242-BE77-6F6AA0F1146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3AAE5804-4F81-8A48-BC2C-64BB5112724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780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 + 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8" y="1319284"/>
            <a:ext cx="5155022" cy="4447010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23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34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46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5848A-3558-47F9-911A-B1C8D68EBBCB}"/>
              </a:ext>
            </a:extLst>
          </p:cNvPr>
          <p:cNvSpPr txBox="1"/>
          <p:nvPr userDrawn="1"/>
        </p:nvSpPr>
        <p:spPr>
          <a:xfrm>
            <a:off x="940979" y="782473"/>
            <a:ext cx="3439953" cy="4913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LEARNING OBJECTIVES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2BFFDC9D-7367-1400-2F14-A2A32CE23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9524" y="1332272"/>
            <a:ext cx="4764740" cy="5106628"/>
          </a:xfrm>
        </p:spPr>
        <p:txBody>
          <a:bodyPr/>
          <a:lstStyle>
            <a:lvl1pPr marL="304815" indent="-304815">
              <a:buClr>
                <a:schemeClr val="accent6"/>
              </a:buClr>
              <a:buFont typeface="Wingdings" pitchFamily="2" charset="2"/>
              <a:buChar char="ü"/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[Objective 1 – 30pt]</a:t>
            </a:r>
          </a:p>
          <a:p>
            <a:pPr lvl="1"/>
            <a:r>
              <a:rPr lang="en-US" dirty="0"/>
              <a:t>[Subobjective]</a:t>
            </a:r>
          </a:p>
          <a:p>
            <a:pPr marL="304815" marR="0" lvl="0" indent="-304815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accent6"/>
              </a:buClr>
              <a:buSzTx/>
              <a:buFont typeface="Wingdings" pitchFamily="2" charset="2"/>
              <a:buChar char="ü"/>
              <a:tabLst/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2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[Our Journey Header – 42pt]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D0D0596-24B1-DC47-BF77-B1F094908FB4}"/>
              </a:ext>
            </a:extLst>
          </p:cNvPr>
          <p:cNvGrpSpPr/>
          <p:nvPr userDrawn="1"/>
        </p:nvGrpSpPr>
        <p:grpSpPr>
          <a:xfrm>
            <a:off x="10050780" y="201343"/>
            <a:ext cx="1188720" cy="1163697"/>
            <a:chOff x="10050780" y="201342"/>
            <a:chExt cx="1188720" cy="1163697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4D2B10D4-D401-4A47-A091-2413BFA5C156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75" name="Picture 274" descr="Icon&#10;&#10;Description automatically generated">
              <a:extLst>
                <a:ext uri="{FF2B5EF4-FFF2-40B4-BE49-F238E27FC236}">
                  <a16:creationId xmlns:a16="http://schemas.microsoft.com/office/drawing/2014/main" id="{F79A0A2D-54E1-B343-A1BA-40F75E117B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97" y="296614"/>
              <a:ext cx="899885" cy="973152"/>
            </a:xfrm>
            <a:prstGeom prst="rect">
              <a:avLst/>
            </a:prstGeom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95A5073-8055-0749-A649-23C313950B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7" name="Freeform: Shape 7">
              <a:extLst>
                <a:ext uri="{FF2B5EF4-FFF2-40B4-BE49-F238E27FC236}">
                  <a16:creationId xmlns:a16="http://schemas.microsoft.com/office/drawing/2014/main" id="{07562C7D-9CC3-5845-87F5-203EC4BE9505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78" name="Freeform: Shape 8">
              <a:extLst>
                <a:ext uri="{FF2B5EF4-FFF2-40B4-BE49-F238E27FC236}">
                  <a16:creationId xmlns:a16="http://schemas.microsoft.com/office/drawing/2014/main" id="{B2E9CA9B-1D91-D94E-B83C-F7EA859A7517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79" name="Freeform: Shape 9">
              <a:extLst>
                <a:ext uri="{FF2B5EF4-FFF2-40B4-BE49-F238E27FC236}">
                  <a16:creationId xmlns:a16="http://schemas.microsoft.com/office/drawing/2014/main" id="{86009FDC-23E6-214D-9607-A4D6A2DC297E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80" name="Freeform: Shape 10">
              <a:extLst>
                <a:ext uri="{FF2B5EF4-FFF2-40B4-BE49-F238E27FC236}">
                  <a16:creationId xmlns:a16="http://schemas.microsoft.com/office/drawing/2014/main" id="{77358D90-F075-7646-A949-BEBA2B807120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CDAF43-9972-F847-BF14-D1C2E84D03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89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[Files Header – 42pt]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BA9721-A010-F24A-A62F-A87F229F29CD}"/>
              </a:ext>
            </a:extLst>
          </p:cNvPr>
          <p:cNvGrpSpPr/>
          <p:nvPr userDrawn="1"/>
        </p:nvGrpSpPr>
        <p:grpSpPr>
          <a:xfrm>
            <a:off x="10050780" y="190457"/>
            <a:ext cx="1188720" cy="1174583"/>
            <a:chOff x="10050780" y="190456"/>
            <a:chExt cx="1188720" cy="117458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3DD7C1-4928-314A-AB50-7C27C9C5F013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69" name="Picture 68" descr="Icon&#10;&#10;Description automatically generated">
              <a:extLst>
                <a:ext uri="{FF2B5EF4-FFF2-40B4-BE49-F238E27FC236}">
                  <a16:creationId xmlns:a16="http://schemas.microsoft.com/office/drawing/2014/main" id="{88A057A6-AEBB-9C46-B778-F0FBC7F5E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923" y="190456"/>
              <a:ext cx="1056317" cy="107596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49B8D1-B065-C14F-9CE6-80FCB511FBCF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71" name="Freeform: Shape 7">
              <a:extLst>
                <a:ext uri="{FF2B5EF4-FFF2-40B4-BE49-F238E27FC236}">
                  <a16:creationId xmlns:a16="http://schemas.microsoft.com/office/drawing/2014/main" id="{EB9781A0-999C-2348-B999-09A4AF4C78E4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2" name="Freeform: Shape 8">
              <a:extLst>
                <a:ext uri="{FF2B5EF4-FFF2-40B4-BE49-F238E27FC236}">
                  <a16:creationId xmlns:a16="http://schemas.microsoft.com/office/drawing/2014/main" id="{F9E6C74A-D4A1-4743-B631-F614D8A5A8D5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7549E3C1-4388-A443-9088-76EF04FF72F1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4" name="Freeform: Shape 10">
              <a:extLst>
                <a:ext uri="{FF2B5EF4-FFF2-40B4-BE49-F238E27FC236}">
                  <a16:creationId xmlns:a16="http://schemas.microsoft.com/office/drawing/2014/main" id="{40179C02-DC77-0B42-8AD2-DE5F36F23E6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9A9D0E1-51E0-CA4A-825B-98C9D71E30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12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7B6A8-6AB5-F64C-9216-0C01CAE9AF9B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CD946-1D29-5D45-B78E-714A99F1B330}"/>
              </a:ext>
            </a:extLst>
          </p:cNvPr>
          <p:cNvSpPr/>
          <p:nvPr userDrawn="1"/>
        </p:nvSpPr>
        <p:spPr>
          <a:xfrm>
            <a:off x="-2" y="1190455"/>
            <a:ext cx="12192000" cy="5694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1814B34-834A-2B41-A695-C67E26684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8449636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- 42pt]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F9B97-7197-6442-8D4C-340B38777DE1}"/>
              </a:ext>
            </a:extLst>
          </p:cNvPr>
          <p:cNvGrpSpPr/>
          <p:nvPr userDrawn="1"/>
        </p:nvGrpSpPr>
        <p:grpSpPr>
          <a:xfrm>
            <a:off x="9617531" y="-14298"/>
            <a:ext cx="1621967" cy="1204753"/>
            <a:chOff x="9617530" y="-14298"/>
            <a:chExt cx="1621967" cy="1204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F1FB8-E4F8-F640-9E89-3EC5B780D2CB}"/>
                </a:ext>
              </a:extLst>
            </p:cNvPr>
            <p:cNvSpPr/>
            <p:nvPr/>
          </p:nvSpPr>
          <p:spPr>
            <a:xfrm>
              <a:off x="9617530" y="-14298"/>
              <a:ext cx="1621967" cy="1204753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bIns="182880" anchor="b">
              <a:noAutofit/>
            </a:bodyPr>
            <a:lstStyle/>
            <a:p>
              <a:pPr algn="ctr"/>
              <a:r>
                <a:rPr lang="en-US" sz="1200" b="1" dirty="0">
                  <a:latin typeface="+mj-lt"/>
                  <a:ea typeface="SF Pro Display" pitchFamily="2" charset="0"/>
                  <a:cs typeface="Calibri" panose="020F0502020204030204" pitchFamily="34" charset="0"/>
                </a:rPr>
                <a:t>SUMMARY</a:t>
              </a:r>
            </a:p>
          </p:txBody>
        </p:sp>
        <p:pic>
          <p:nvPicPr>
            <p:cNvPr id="10" name="Graphic 9" descr="Clipboard Checked outline">
              <a:extLst>
                <a:ext uri="{FF2B5EF4-FFF2-40B4-BE49-F238E27FC236}">
                  <a16:creationId xmlns:a16="http://schemas.microsoft.com/office/drawing/2014/main" id="{6BAFC69E-3129-4C4A-B1BB-EE1355BB3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0876" y="91463"/>
              <a:ext cx="655274" cy="655274"/>
            </a:xfrm>
            <a:prstGeom prst="rect">
              <a:avLst/>
            </a:prstGeom>
          </p:spPr>
        </p:pic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4CF88ED-E247-214B-BD56-81CB284E9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5997" cy="4762500"/>
          </a:xfrm>
          <a:prstGeom prst="rect">
            <a:avLst/>
          </a:prstGeom>
        </p:spPr>
        <p:txBody>
          <a:bodyPr/>
          <a:lstStyle>
            <a:lvl1pPr marL="396260" indent="-396260">
              <a:spcBef>
                <a:spcPts val="800"/>
              </a:spcBef>
              <a:spcAft>
                <a:spcPts val="333"/>
              </a:spcAft>
              <a:buClr>
                <a:schemeClr val="accent6"/>
              </a:buClr>
              <a:buFont typeface="Wingdings" panose="05000000000000000000" pitchFamily="2" charset="2"/>
              <a:buChar char="ü"/>
              <a:defRPr sz="2000" baseline="0">
                <a:solidFill>
                  <a:schemeClr val="bg1"/>
                </a:solidFill>
              </a:defRPr>
            </a:lvl1pPr>
            <a:lvl2pPr marL="792520" indent="-274334">
              <a:spcBef>
                <a:spcPts val="333"/>
              </a:spcBef>
              <a:spcAft>
                <a:spcPts val="333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[First objective – 30pt]</a:t>
            </a:r>
          </a:p>
          <a:p>
            <a:pPr lvl="1"/>
            <a:r>
              <a:rPr lang="en-US" dirty="0"/>
              <a:t>[Second level]</a:t>
            </a:r>
          </a:p>
          <a:p>
            <a:pPr lvl="2"/>
            <a:r>
              <a:rPr lang="en-US" dirty="0"/>
              <a:t>[Third level]</a:t>
            </a:r>
          </a:p>
          <a:p>
            <a:pPr lvl="3"/>
            <a:r>
              <a:rPr lang="en-US" dirty="0"/>
              <a:t>[Forth level]</a:t>
            </a:r>
          </a:p>
          <a:p>
            <a:pPr lvl="4"/>
            <a:r>
              <a:rPr lang="en-US" dirty="0"/>
              <a:t>[Fifth level]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626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1ED069-7D52-4D07-A1DB-22CF746A371E}"/>
              </a:ext>
            </a:extLst>
          </p:cNvPr>
          <p:cNvSpPr/>
          <p:nvPr userDrawn="1"/>
        </p:nvSpPr>
        <p:spPr>
          <a:xfrm>
            <a:off x="-6578" y="0"/>
            <a:ext cx="12198577" cy="6885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BA226A8-936A-435A-A15B-72F169C2827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47739" y="609600"/>
            <a:ext cx="10296525" cy="5829300"/>
          </a:xfrm>
          <a:prstGeom prst="rect">
            <a:avLst/>
          </a:prstGeom>
        </p:spPr>
        <p:txBody>
          <a:bodyPr lIns="914400" tIns="91440" rIns="914400" bIns="91440" anchor="ctr">
            <a:noAutofit/>
          </a:bodyPr>
          <a:lstStyle>
            <a:lvl1pPr algn="ctr">
              <a:lnSpc>
                <a:spcPct val="100000"/>
              </a:lnSpc>
              <a:defRPr sz="4000" b="1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Type in your main point or important thing to remember sentence here. </a:t>
            </a:r>
            <a:br>
              <a:rPr lang="en-US" dirty="0"/>
            </a:br>
            <a:r>
              <a:rPr lang="en-US" dirty="0"/>
              <a:t>Use green to highlight the main point. (60pt)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39CC5-6A27-4D42-9FF5-FD011D1E22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02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4B0A9-567D-D745-AC94-F915185D43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1CED71-19D8-AE44-AC9A-F6EEE0DC52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91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2FE-E98F-E64B-B3B3-AD304C3902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219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D42D-5B2B-5044-9C54-38DB7BCD1B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76400"/>
            <a:ext cx="514879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96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237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E8A597-10C4-4631-9D92-76C505B23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2490" y="1676402"/>
            <a:ext cx="4957010" cy="476249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0A251-37CC-4C46-80EE-92B5588AD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58B41E-B2A5-866E-3538-2F09F261E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1822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 Full Char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B70F-B446-413F-B0B4-045643D5A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17759-1165-44EF-B84F-826A3A3646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1" y="1676400"/>
            <a:ext cx="2664157" cy="4762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000" b="1" baseline="0"/>
            </a:lvl1pPr>
          </a:lstStyle>
          <a:p>
            <a:pPr lvl="0"/>
            <a:r>
              <a:rPr lang="en-US" dirty="0"/>
              <a:t>[Add content here]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874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2603500" cy="189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709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/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734" y="459430"/>
            <a:ext cx="11294533" cy="597947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052DED-D37A-4F95-9C5C-2DA05A70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4739" y="283931"/>
            <a:ext cx="2917295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82880" tIns="137160" rIns="182880" bIns="137160" rtlCol="0" anchor="ctr">
            <a:sp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[Type Your Header Here - 30pt]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5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228600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2286000" rIns="640080"/>
          <a:lstStyle>
            <a:lvl1pPr marL="0" indent="0">
              <a:buClr>
                <a:schemeClr val="tx1"/>
              </a:buClr>
              <a:buNone/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0" name="Content Placeholder 42">
            <a:extLst>
              <a:ext uri="{FF2B5EF4-FFF2-40B4-BE49-F238E27FC236}">
                <a16:creationId xmlns:a16="http://schemas.microsoft.com/office/drawing/2014/main" id="{6E35BCA1-4D57-054F-8FBD-1E7897FA5C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46947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7525F365-E93A-124C-86A1-B88EDD0CDE4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360854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</a:t>
            </a:r>
            <a:r>
              <a:rPr lang="en-US" dirty="0" err="1"/>
              <a:t>Ico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597B91-142A-2E18-20BB-5AE53527C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873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6F2B662-54CE-FC3C-B313-0105205000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8922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2" name="Content Placeholder 42">
            <a:extLst>
              <a:ext uri="{FF2B5EF4-FFF2-40B4-BE49-F238E27FC236}">
                <a16:creationId xmlns:a16="http://schemas.microsoft.com/office/drawing/2014/main" id="{46D6C70E-6B0A-A940-B98B-438C77D7C0B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935039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4" name="Content Placeholder 42">
            <a:extLst>
              <a:ext uri="{FF2B5EF4-FFF2-40B4-BE49-F238E27FC236}">
                <a16:creationId xmlns:a16="http://schemas.microsoft.com/office/drawing/2014/main" id="{01681FFF-8C12-2F44-A063-C108FD3A934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95695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5" name="Content Placeholder 42">
            <a:extLst>
              <a:ext uri="{FF2B5EF4-FFF2-40B4-BE49-F238E27FC236}">
                <a16:creationId xmlns:a16="http://schemas.microsoft.com/office/drawing/2014/main" id="{D3226688-598F-D247-815A-EC75E3E3F80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4383" y="1636274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C59EC6-AC50-2B67-DBFA-0C261118B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47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D158CCCA-F5B5-EC48-84AF-5562E68FE9B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32295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7" name="Content Placeholder 42">
            <a:extLst>
              <a:ext uri="{FF2B5EF4-FFF2-40B4-BE49-F238E27FC236}">
                <a16:creationId xmlns:a16="http://schemas.microsoft.com/office/drawing/2014/main" id="{62041544-F5EC-DC4B-9755-FD57A094AE0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94142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9" name="Content Placeholder 42">
            <a:extLst>
              <a:ext uri="{FF2B5EF4-FFF2-40B4-BE49-F238E27FC236}">
                <a16:creationId xmlns:a16="http://schemas.microsoft.com/office/drawing/2014/main" id="{5388EB6F-8680-104A-BC82-134EE0D08A6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8366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1" name="Content Placeholder 42">
            <a:extLst>
              <a:ext uri="{FF2B5EF4-FFF2-40B4-BE49-F238E27FC236}">
                <a16:creationId xmlns:a16="http://schemas.microsoft.com/office/drawing/2014/main" id="{87FB1A7F-A4E7-984C-82D0-2B93F4E4EB5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559895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A359F1-B9E7-513B-E47D-D3B46F624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496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5036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41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F12C8E4-3876-2E4F-B361-0816FA011E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B47CB3-8529-1A54-C8A6-D73DEA72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95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82508F-0ADB-98FD-D488-550E371C57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D2ED0-008A-6DB9-CAD4-5BF32634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80E340-CB51-0152-39A6-8E8DF9583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565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78F53A-85B6-7DFC-63DB-A1061F655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299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EF610D-D81B-781A-7386-8AB487AA73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913A4E-41CD-C719-7EA2-F31F37564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6460BB-2B9B-25D3-4F49-48EC2A35B5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3833CC8-E9CE-8938-74CA-D1DA3A1BDF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739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Left w/ An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607BB2-0F36-4829-815E-14364EB83101}"/>
              </a:ext>
            </a:extLst>
          </p:cNvPr>
          <p:cNvSpPr/>
          <p:nvPr userDrawn="1"/>
        </p:nvSpPr>
        <p:spPr>
          <a:xfrm flipV="1">
            <a:off x="2" y="0"/>
            <a:ext cx="12191999" cy="685800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096375-6957-498A-A1FC-65C6429009C4}"/>
              </a:ext>
            </a:extLst>
          </p:cNvPr>
          <p:cNvSpPr/>
          <p:nvPr userDrawn="1"/>
        </p:nvSpPr>
        <p:spPr>
          <a:xfrm>
            <a:off x="947739" y="1436915"/>
            <a:ext cx="1551243" cy="170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7E313-1BD3-4E92-9703-51184943E163}"/>
              </a:ext>
            </a:extLst>
          </p:cNvPr>
          <p:cNvSpPr/>
          <p:nvPr userDrawn="1"/>
        </p:nvSpPr>
        <p:spPr>
          <a:xfrm>
            <a:off x="0" y="0"/>
            <a:ext cx="3157804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79733-A29B-482A-AB7D-29C1484D7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0"/>
            <a:ext cx="3157803" cy="1257300"/>
          </a:xfrm>
          <a:prstGeom prst="rect">
            <a:avLst/>
          </a:prstGeom>
          <a:noFill/>
          <a:ln>
            <a:noFill/>
          </a:ln>
        </p:spPr>
        <p:txBody>
          <a:bodyPr lIns="365760" tIns="548640" rIns="274320" anchor="t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[Header – 36pt]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9B860-D6E8-484C-BEEA-298E09C894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38A915-E55E-4555-8DDE-C417A6B627E9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A70379-C7B0-4454-8FAD-D6A548FC2991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439DE9-3896-47F6-AEE1-031B5423467A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4BC75A-CFF0-48A4-BAC7-3EC25DBA09ED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3B67D3-48CA-6B47-BD53-1592CAE50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89" y="1285653"/>
            <a:ext cx="3143515" cy="5181600"/>
          </a:xfrm>
        </p:spPr>
        <p:txBody>
          <a:bodyPr lIns="457200" rIns="457200"/>
          <a:lstStyle>
            <a:lvl1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1pPr>
            <a:lvl2pPr marL="487704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2pPr>
            <a:lvl3pPr marL="792520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 – 26pt)</a:t>
            </a:r>
          </a:p>
          <a:p>
            <a:pPr lvl="2"/>
            <a:r>
              <a:rPr lang="en-US" dirty="0"/>
              <a:t>[Level – 26pt)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38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64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2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old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– 42pt]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FD905E-C745-4B03-B665-687DB2CEDD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32936B-05ED-411B-8C1E-85BF95A196CB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040DAF0-3B15-4843-ADAD-ACDE2A5C4AC0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B2F186-9103-470A-AEC0-C06C47EA1184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1EA825-85A8-46F3-B540-2ADBBC6644CB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BD45-5173-4143-AC77-C31DC4504B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629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[Pros Header – 42pt]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AC4202-A9C7-7D42-AC3D-52A7974921F0}"/>
              </a:ext>
            </a:extLst>
          </p:cNvPr>
          <p:cNvGrpSpPr/>
          <p:nvPr userDrawn="1"/>
        </p:nvGrpSpPr>
        <p:grpSpPr>
          <a:xfrm>
            <a:off x="10050780" y="172151"/>
            <a:ext cx="1188720" cy="1192889"/>
            <a:chOff x="10050780" y="172150"/>
            <a:chExt cx="1188720" cy="119288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4D5503-E869-6F40-92CF-5584BDBC594F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6421B68A-D4FB-B94D-9FA9-1CAB9FC9B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5528" y="172150"/>
              <a:ext cx="1099223" cy="11667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DB7781-BB15-B64C-90E2-217EB4AB457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" name="Freeform: Shape 7">
              <a:extLst>
                <a:ext uri="{FF2B5EF4-FFF2-40B4-BE49-F238E27FC236}">
                  <a16:creationId xmlns:a16="http://schemas.microsoft.com/office/drawing/2014/main" id="{45D71C7A-1157-D543-BEC0-847FB04C923D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8" name="Freeform: Shape 8">
              <a:extLst>
                <a:ext uri="{FF2B5EF4-FFF2-40B4-BE49-F238E27FC236}">
                  <a16:creationId xmlns:a16="http://schemas.microsoft.com/office/drawing/2014/main" id="{5D152848-6732-BF4D-89A6-F2A3C7EEE4A8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A8E1A5DD-C8AE-F142-9A92-0F2F273A062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0" name="Freeform: Shape 10">
              <a:extLst>
                <a:ext uri="{FF2B5EF4-FFF2-40B4-BE49-F238E27FC236}">
                  <a16:creationId xmlns:a16="http://schemas.microsoft.com/office/drawing/2014/main" id="{CF6F8B7D-75E9-E444-947A-C93DF1CC575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3E6CFDA-0B97-E54E-8DF8-52E7015906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22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[Cons Header – 42pt]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FCBDB3-D0D4-C141-BECD-839635D80B56}"/>
              </a:ext>
            </a:extLst>
          </p:cNvPr>
          <p:cNvGrpSpPr/>
          <p:nvPr userDrawn="1"/>
        </p:nvGrpSpPr>
        <p:grpSpPr>
          <a:xfrm>
            <a:off x="10050780" y="201342"/>
            <a:ext cx="1188720" cy="1188720"/>
            <a:chOff x="9650594" y="384098"/>
            <a:chExt cx="1593669" cy="16252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E481A5-300A-1741-A406-BCA1618B7FB2}"/>
                </a:ext>
              </a:extLst>
            </p:cNvPr>
            <p:cNvSpPr/>
            <p:nvPr userDrawn="1"/>
          </p:nvSpPr>
          <p:spPr>
            <a:xfrm>
              <a:off x="9650594" y="384098"/>
              <a:ext cx="1593669" cy="1591056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7EE93F2-92FB-564F-8D17-EA8B261B5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3847" y="418310"/>
              <a:ext cx="1470423" cy="159105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B6F93-20CD-DE40-B5CE-399095ED6535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42E7C365-3B11-6941-8605-B79E34A27691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74630F14-F11B-9F40-A1F2-0CBA36FA171C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9E3D14BC-DC3A-544D-885E-487674F38E3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2" name="Freeform: Shape 10">
              <a:extLst>
                <a:ext uri="{FF2B5EF4-FFF2-40B4-BE49-F238E27FC236}">
                  <a16:creationId xmlns:a16="http://schemas.microsoft.com/office/drawing/2014/main" id="{59FCBF24-FB6B-4D48-89D1-8A63997E304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524F88-793F-1A4A-AB4E-8EB498E3E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80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BDE-8082-F844-BA9C-65793A92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B8B3B-6916-BA41-9116-9934E361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39500" y="6438901"/>
            <a:ext cx="952500" cy="419099"/>
          </a:xfrm>
          <a:prstGeom prst="rect">
            <a:avLst/>
          </a:prstGeom>
        </p:spPr>
        <p:txBody>
          <a:bodyPr/>
          <a:lstStyle/>
          <a:p>
            <a:fld id="{6FC0F7E6-2AEC-425D-B46A-B91D2A24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F4E26-38A4-DB4E-8038-F692341B6FC8}"/>
              </a:ext>
            </a:extLst>
          </p:cNvPr>
          <p:cNvSpPr/>
          <p:nvPr userDrawn="1"/>
        </p:nvSpPr>
        <p:spPr>
          <a:xfrm>
            <a:off x="0" y="0"/>
            <a:ext cx="12231552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CDE6CD-DD1F-3043-BAA6-ADCB0DFD2CC1}"/>
              </a:ext>
            </a:extLst>
          </p:cNvPr>
          <p:cNvSpPr txBox="1">
            <a:spLocks/>
          </p:cNvSpPr>
          <p:nvPr userDrawn="1"/>
        </p:nvSpPr>
        <p:spPr>
          <a:xfrm>
            <a:off x="2098608" y="3270421"/>
            <a:ext cx="7994784" cy="1752600"/>
          </a:xfrm>
          <a:prstGeom prst="rect">
            <a:avLst/>
          </a:prstGeom>
        </p:spPr>
        <p:txBody>
          <a:bodyPr anchor="t" anchorCtr="0"/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931E96-5D56-D84E-9357-0329E7E750A0}"/>
              </a:ext>
            </a:extLst>
          </p:cNvPr>
          <p:cNvGrpSpPr/>
          <p:nvPr userDrawn="1"/>
        </p:nvGrpSpPr>
        <p:grpSpPr>
          <a:xfrm>
            <a:off x="5639402" y="2279821"/>
            <a:ext cx="913198" cy="913198"/>
            <a:chOff x="1578736" y="2802526"/>
            <a:chExt cx="1280160" cy="1280160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FC3D7103-4593-594D-8D23-F1E0D7119EA0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209EFED5-084D-0E4B-A4F7-975887795B2F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1DD203EA-67A5-4447-853B-3603ED7C6400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EDCBAF36-0024-2946-AA02-1B8ECADD332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57FC8-C3F4-EA48-8A42-76EFC0EC1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739" y="6248091"/>
            <a:ext cx="1922115" cy="248949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EC34D-C48A-AE49-A32D-2B7D3FC45AB5}"/>
              </a:ext>
            </a:extLst>
          </p:cNvPr>
          <p:cNvSpPr txBox="1"/>
          <p:nvPr userDrawn="1"/>
        </p:nvSpPr>
        <p:spPr>
          <a:xfrm>
            <a:off x="7548220" y="6178093"/>
            <a:ext cx="3791296" cy="441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wallstreetprep.com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7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CE5EAF-E23B-42C4-BC29-346A83C3B01A}"/>
              </a:ext>
            </a:extLst>
          </p:cNvPr>
          <p:cNvSpPr/>
          <p:nvPr userDrawn="1"/>
        </p:nvSpPr>
        <p:spPr>
          <a:xfrm>
            <a:off x="0" y="1"/>
            <a:ext cx="12192000" cy="1191125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EF2808F7-9DCF-428B-8B21-71ABFAD7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[Header - 36pt]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749AB20-95F4-41E1-A1B8-9E6671D0E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5" y="1676400"/>
            <a:ext cx="10291759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(30pt)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14A4C-4EAB-41DA-8A1A-AFA4E68337A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4CB22D-2A5D-438A-AB15-56AB86ABA7CC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6064A5-AAA8-4AC3-BFD8-F416733ED9E2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90CB6F8-75F6-4683-BFE7-4639969638CB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2CA944-2538-4524-BDDC-55389A966F4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DB3F-C4FC-7637-558E-342D3E0F3602}"/>
              </a:ext>
            </a:extLst>
          </p:cNvPr>
          <p:cNvSpPr/>
          <p:nvPr userDrawn="1"/>
        </p:nvSpPr>
        <p:spPr>
          <a:xfrm>
            <a:off x="12666851" y="314908"/>
            <a:ext cx="1213989" cy="394208"/>
          </a:xfrm>
          <a:prstGeom prst="rect">
            <a:avLst/>
          </a:prstGeom>
          <a:solidFill>
            <a:srgbClr val="1E3D53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#1E3D53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F93E6A-D362-0DC1-5059-691749A82A73}"/>
              </a:ext>
            </a:extLst>
          </p:cNvPr>
          <p:cNvSpPr/>
          <p:nvPr userDrawn="1"/>
        </p:nvSpPr>
        <p:spPr>
          <a:xfrm>
            <a:off x="12666851" y="792936"/>
            <a:ext cx="1213989" cy="394208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#0B8ECC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8FBF1-10E4-C3C3-DB16-241D1F2D31AE}"/>
              </a:ext>
            </a:extLst>
          </p:cNvPr>
          <p:cNvSpPr/>
          <p:nvPr userDrawn="1"/>
        </p:nvSpPr>
        <p:spPr>
          <a:xfrm>
            <a:off x="12666851" y="1270964"/>
            <a:ext cx="1213989" cy="394208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#49C0F5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FCE-02E3-3C71-D06F-595956B87AD3}"/>
              </a:ext>
            </a:extLst>
          </p:cNvPr>
          <p:cNvSpPr/>
          <p:nvPr userDrawn="1"/>
        </p:nvSpPr>
        <p:spPr>
          <a:xfrm>
            <a:off x="12666851" y="1748992"/>
            <a:ext cx="1213989" cy="394208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#35BDAD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90457F-564B-B80F-3C0D-B06C3B99D654}"/>
              </a:ext>
            </a:extLst>
          </p:cNvPr>
          <p:cNvSpPr/>
          <p:nvPr userDrawn="1"/>
        </p:nvSpPr>
        <p:spPr>
          <a:xfrm>
            <a:off x="12666851" y="2705047"/>
            <a:ext cx="1213989" cy="394208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#474AC1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71DA9D-093E-A0E9-83D4-BFC2BD82AAEB}"/>
              </a:ext>
            </a:extLst>
          </p:cNvPr>
          <p:cNvSpPr/>
          <p:nvPr userDrawn="1"/>
        </p:nvSpPr>
        <p:spPr>
          <a:xfrm>
            <a:off x="12666851" y="3608916"/>
            <a:ext cx="1213989" cy="394208"/>
          </a:xfrm>
          <a:prstGeom prst="rect">
            <a:avLst/>
          </a:prstGeom>
          <a:solidFill>
            <a:schemeClr val="accent6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8CFCA7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389CD8-CFE9-1D3D-72B3-94904E427DBE}"/>
              </a:ext>
            </a:extLst>
          </p:cNvPr>
          <p:cNvSpPr/>
          <p:nvPr userDrawn="1"/>
        </p:nvSpPr>
        <p:spPr>
          <a:xfrm>
            <a:off x="12682581" y="4582142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478BA-9E45-0576-AAF4-8E17580179C1}"/>
              </a:ext>
            </a:extLst>
          </p:cNvPr>
          <p:cNvSpPr/>
          <p:nvPr userDrawn="1"/>
        </p:nvSpPr>
        <p:spPr>
          <a:xfrm>
            <a:off x="12666851" y="5536143"/>
            <a:ext cx="1213989" cy="394208"/>
          </a:xfrm>
          <a:prstGeom prst="rect">
            <a:avLst/>
          </a:prstGeom>
          <a:solidFill>
            <a:srgbClr val="ADB9CA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#ADB9CA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7EAC0-87B7-A804-4EC6-287DF94509F9}"/>
              </a:ext>
            </a:extLst>
          </p:cNvPr>
          <p:cNvSpPr/>
          <p:nvPr userDrawn="1"/>
        </p:nvSpPr>
        <p:spPr>
          <a:xfrm>
            <a:off x="12666851" y="2227020"/>
            <a:ext cx="1213989" cy="394208"/>
          </a:xfrm>
          <a:prstGeom prst="rect">
            <a:avLst/>
          </a:prstGeom>
          <a:solidFill>
            <a:srgbClr val="288E8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#288E82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2123C-2567-62D1-7278-CC0354505BAC}"/>
              </a:ext>
            </a:extLst>
          </p:cNvPr>
          <p:cNvSpPr/>
          <p:nvPr userDrawn="1"/>
        </p:nvSpPr>
        <p:spPr>
          <a:xfrm>
            <a:off x="12666851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WSP Color Palette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86CB33-C636-9195-2B53-FC6B2D93D918}"/>
              </a:ext>
            </a:extLst>
          </p:cNvPr>
          <p:cNvSpPr/>
          <p:nvPr userDrawn="1"/>
        </p:nvSpPr>
        <p:spPr>
          <a:xfrm>
            <a:off x="12682581" y="3293606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Accent Color / Answer block 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6E29B-E209-4665-453A-211813D9D48C}"/>
              </a:ext>
            </a:extLst>
          </p:cNvPr>
          <p:cNvSpPr/>
          <p:nvPr userDrawn="1"/>
        </p:nvSpPr>
        <p:spPr>
          <a:xfrm>
            <a:off x="12666851" y="5201607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Border Color (1pt)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C11757-AAC8-58D7-3498-019330B6494E}"/>
              </a:ext>
            </a:extLst>
          </p:cNvPr>
          <p:cNvSpPr/>
          <p:nvPr userDrawn="1"/>
        </p:nvSpPr>
        <p:spPr>
          <a:xfrm>
            <a:off x="12666851" y="6486145"/>
            <a:ext cx="1213989" cy="3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#8497B0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140EA7-219E-25A0-D824-68E3D18D38EF}"/>
              </a:ext>
            </a:extLst>
          </p:cNvPr>
          <p:cNvSpPr/>
          <p:nvPr userDrawn="1"/>
        </p:nvSpPr>
        <p:spPr>
          <a:xfrm>
            <a:off x="12666851" y="6151609"/>
            <a:ext cx="259699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Image/Screenshot Border (0.75pt)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013E7D-7323-5FAF-7A27-3A55BDA3A045}"/>
              </a:ext>
            </a:extLst>
          </p:cNvPr>
          <p:cNvSpPr/>
          <p:nvPr userDrawn="1"/>
        </p:nvSpPr>
        <p:spPr>
          <a:xfrm>
            <a:off x="12682580" y="4247607"/>
            <a:ext cx="4183577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Sidebar Color, Equation blocks, and Unanswered Exercise blocks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A3AF8-F2B7-CC7C-7FCA-3257A8FB1874}"/>
              </a:ext>
            </a:extLst>
          </p:cNvPr>
          <p:cNvSpPr/>
          <p:nvPr userDrawn="1"/>
        </p:nvSpPr>
        <p:spPr>
          <a:xfrm>
            <a:off x="14049856" y="314908"/>
            <a:ext cx="1213989" cy="3942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Hex #D6DCE5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6270B0-9A84-7ACC-916F-EE6FEC8DF8A0}"/>
              </a:ext>
            </a:extLst>
          </p:cNvPr>
          <p:cNvSpPr/>
          <p:nvPr userDrawn="1"/>
        </p:nvSpPr>
        <p:spPr>
          <a:xfrm>
            <a:off x="14049856" y="792936"/>
            <a:ext cx="1213989" cy="3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#C7EBFC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FEB719-0183-22BE-6860-497071867060}"/>
              </a:ext>
            </a:extLst>
          </p:cNvPr>
          <p:cNvSpPr/>
          <p:nvPr userDrawn="1"/>
        </p:nvSpPr>
        <p:spPr>
          <a:xfrm>
            <a:off x="14049856" y="1270964"/>
            <a:ext cx="1213989" cy="3942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#DBF2FD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11233B-5C08-F743-5889-D87D431EAA51}"/>
              </a:ext>
            </a:extLst>
          </p:cNvPr>
          <p:cNvSpPr/>
          <p:nvPr userDrawn="1"/>
        </p:nvSpPr>
        <p:spPr>
          <a:xfrm>
            <a:off x="14049855" y="9704"/>
            <a:ext cx="1383005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Content Box Colors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6DF2-7CD1-D116-D321-C629E9726AAB}"/>
              </a:ext>
            </a:extLst>
          </p:cNvPr>
          <p:cNvSpPr/>
          <p:nvPr userDrawn="1"/>
        </p:nvSpPr>
        <p:spPr>
          <a:xfrm>
            <a:off x="14049856" y="1748992"/>
            <a:ext cx="1213989" cy="394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#D5F3F0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266B58-74A1-077C-918C-FF590CEA65EE}"/>
              </a:ext>
            </a:extLst>
          </p:cNvPr>
          <p:cNvSpPr/>
          <p:nvPr userDrawn="1"/>
        </p:nvSpPr>
        <p:spPr>
          <a:xfrm>
            <a:off x="14049856" y="2227020"/>
            <a:ext cx="1213989" cy="3942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#DADBF3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72A96A-2B79-0CD9-C7F3-ADC0AB8E9817}"/>
              </a:ext>
            </a:extLst>
          </p:cNvPr>
          <p:cNvSpPr/>
          <p:nvPr userDrawn="1"/>
        </p:nvSpPr>
        <p:spPr>
          <a:xfrm>
            <a:off x="14049856" y="2705047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FA5701-C634-99D7-DD98-D5AC8D434963}"/>
              </a:ext>
            </a:extLst>
          </p:cNvPr>
          <p:cNvSpPr/>
          <p:nvPr userDrawn="1"/>
        </p:nvSpPr>
        <p:spPr>
          <a:xfrm>
            <a:off x="15452586" y="314908"/>
            <a:ext cx="1213989" cy="394208"/>
          </a:xfrm>
          <a:prstGeom prst="rect">
            <a:avLst/>
          </a:prstGeom>
          <a:solidFill>
            <a:schemeClr val="tx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#000000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0D231-FBFC-D0ED-E756-C3EEC974DC54}"/>
              </a:ext>
            </a:extLst>
          </p:cNvPr>
          <p:cNvSpPr/>
          <p:nvPr userDrawn="1"/>
        </p:nvSpPr>
        <p:spPr>
          <a:xfrm>
            <a:off x="15452586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Text Color</a:t>
            </a:r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80220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11" indent="-228611" algn="l" defTabSz="914446" rtl="0" eaLnBrk="1" latinLnBrk="0" hangingPunct="1">
        <a:lnSpc>
          <a:spcPct val="120000"/>
        </a:lnSpc>
        <a:spcBef>
          <a:spcPts val="1000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  <a:lvl2pPr marL="742987" indent="-285764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1143057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1600280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2057503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6084">
          <p15:clr>
            <a:srgbClr val="F26B43"/>
          </p15:clr>
        </p15:guide>
        <p15:guide id="6" pos="896">
          <p15:clr>
            <a:srgbClr val="F26B43"/>
          </p15:clr>
        </p15:guide>
        <p15:guide id="9" pos="10620">
          <p15:clr>
            <a:srgbClr val="F26B43"/>
          </p15:clr>
        </p15:guide>
        <p15:guide id="10" pos="5760">
          <p15:clr>
            <a:srgbClr val="F26B43"/>
          </p15:clr>
        </p15:guide>
        <p15:guide id="11" orient="horz" pos="15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cs.google.com/document/d/11UrUkgKpuyLaELPRmSHgZ3LBlzGfWfoqycriMCWstLk/edit?usp=shar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0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8595" cy="6863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359229" y="238636"/>
            <a:ext cx="4743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SCENARIO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7732-997D-A2D4-47B2-FD5FDDFD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9FD61-C185-DEE7-7C40-35EA7DCB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34643-8F73-1490-D722-6A0513AC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60A5A4A-7BCD-E976-62F0-6DF04A8A3EA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Partial Dependence Plot (PDP):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BF057-058A-CC6C-2BD8-446ABBBE34E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A663B3-7540-3213-33E5-597155476FD5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AE9274-5053-85FB-5980-506A72A60AC0}"/>
              </a:ext>
            </a:extLst>
          </p:cNvPr>
          <p:cNvSpPr txBox="1">
            <a:spLocks/>
          </p:cNvSpPr>
          <p:nvPr/>
        </p:nvSpPr>
        <p:spPr>
          <a:xfrm>
            <a:off x="154722" y="991997"/>
            <a:ext cx="11858260" cy="490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1-way PDPs shows the interaction between the target response and an input feature of interest. </a:t>
            </a:r>
          </a:p>
          <a:p>
            <a:r>
              <a:rPr lang="en-US" sz="1600" dirty="0"/>
              <a:t>The left plot shows the effect of the temperature on the number of bike rentals; higher temperature is related to a higher number of bike rentals. </a:t>
            </a:r>
          </a:p>
          <a:p>
            <a:r>
              <a:rPr lang="en-US" sz="1600" dirty="0"/>
              <a:t>2-variable PDP shows the dependence of bike rentals on joint temperature and humidity. </a:t>
            </a:r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41DC2-D39A-2DEA-A715-5691D2155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24" y="2308977"/>
            <a:ext cx="6043365" cy="2651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40D88-443B-137B-F35F-9C10DD6C8FF6}"/>
              </a:ext>
            </a:extLst>
          </p:cNvPr>
          <p:cNvSpPr txBox="1"/>
          <p:nvPr/>
        </p:nvSpPr>
        <p:spPr>
          <a:xfrm>
            <a:off x="2631299" y="6306806"/>
            <a:ext cx="7542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https://scikit-learn.org/stable/modules/partial_dependence.html</a:t>
            </a:r>
          </a:p>
        </p:txBody>
      </p:sp>
    </p:spTree>
    <p:extLst>
      <p:ext uri="{BB962C8B-B14F-4D97-AF65-F5344CB8AC3E}">
        <p14:creationId xmlns:p14="http://schemas.microsoft.com/office/powerpoint/2010/main" val="305710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F0F4-5BF0-D2F1-390A-F3B669229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15697-9DB5-002A-1C7E-EE33FBCF2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325EE-AA65-D467-05AA-1818A837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FE04-9B70-E580-FDF2-0C74A4D7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5746D-802A-7FC6-0937-645433669FAF}"/>
              </a:ext>
            </a:extLst>
          </p:cNvPr>
          <p:cNvSpPr txBox="1"/>
          <p:nvPr/>
        </p:nvSpPr>
        <p:spPr>
          <a:xfrm>
            <a:off x="550506" y="536130"/>
            <a:ext cx="4422710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PRACTIAL PROJECT 1: GENAI FOR SCENARIO PLANNING</a:t>
            </a:r>
          </a:p>
        </p:txBody>
      </p:sp>
    </p:spTree>
    <p:extLst>
      <p:ext uri="{BB962C8B-B14F-4D97-AF65-F5344CB8AC3E}">
        <p14:creationId xmlns:p14="http://schemas.microsoft.com/office/powerpoint/2010/main" val="170635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41A0-5C53-505C-43FE-81E0B4B7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D5BAB-6346-77BC-A907-810EEFB7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FB228-E69A-6457-8007-8D7B1E78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81C72FB-43BB-0E33-09D5-37071A56649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613E3-8875-6946-E2DD-EAC73670077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01DF690-823E-7F80-9A1A-665C09925F69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5726B-CEBE-62C3-F221-BC88E314832C}"/>
              </a:ext>
            </a:extLst>
          </p:cNvPr>
          <p:cNvSpPr txBox="1"/>
          <p:nvPr/>
        </p:nvSpPr>
        <p:spPr>
          <a:xfrm>
            <a:off x="154721" y="918430"/>
            <a:ext cx="11968453" cy="415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This dataset provides monthly sales figures, promotion spending, and housing market trends, which are critical for understanding how internal and external factors influence business performance. </a:t>
            </a:r>
          </a:p>
          <a:p>
            <a:r>
              <a:rPr lang="en-US" dirty="0"/>
              <a:t>The goal is to use this data for scenario planning to evaluate the potential impact of varying promotion budgets and changes in macroeconomic conditions on future sales. </a:t>
            </a:r>
          </a:p>
          <a:p>
            <a:r>
              <a:rPr lang="en-US" dirty="0"/>
              <a:t>We will simulate best-case, worst-case, and moderate scenarios to guide strategic decision-making to optimize promotional efforts and mitigate risks from external market fluctuations.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85F24-39C8-DA5F-F8E2-F4D600AD352C}"/>
              </a:ext>
            </a:extLst>
          </p:cNvPr>
          <p:cNvSpPr txBox="1"/>
          <p:nvPr/>
        </p:nvSpPr>
        <p:spPr>
          <a:xfrm>
            <a:off x="7363284" y="3145864"/>
            <a:ext cx="3447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sz="1600" b="1" i="1" dirty="0">
                <a:solidFill>
                  <a:srgbClr val="000000"/>
                </a:solidFill>
                <a:latin typeface="Cambria" panose="02040503050406030204"/>
              </a:rPr>
              <a:t>Note: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/>
              </a:rPr>
              <a:t>The Housing Market Index (HMI) is an economic indicator that measures the sentiment and outlook of homebuilders in the housing market.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EFFA1-B918-9FFA-9A79-A27A3709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79" y="3196632"/>
            <a:ext cx="5577815" cy="34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A93B0-B7A6-F7F7-2245-043E6D23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B3081-48CD-AA00-F377-97724B56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6E6C0-AD73-D375-AEA8-31A58C7A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B13DC28-8935-6DEB-C9E9-FDD8D841C0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84AE-D8B4-970A-865F-B0DBF838B72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E1374-F331-B2A2-2F7B-4C6663C9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30" y="2582389"/>
            <a:ext cx="8061490" cy="4014622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0CFE5-B49F-E281-D2D6-0F2667D6B923}"/>
              </a:ext>
            </a:extLst>
          </p:cNvPr>
          <p:cNvSpPr txBox="1"/>
          <p:nvPr/>
        </p:nvSpPr>
        <p:spPr>
          <a:xfrm>
            <a:off x="3450749" y="975169"/>
            <a:ext cx="43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38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907F-659E-DAB0-4298-A230553A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674E8-30DE-6AC3-7DA5-136478F2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08E53-1D7C-28FA-07A1-8030C87E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BFE3E66-22B6-19E4-233A-B2D86DF374F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EDA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C9F31-58D5-2A3F-3821-B5434FF698D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E21400-631B-B500-E0FA-61082126C32C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DAD99-8C66-7B2D-5DF6-5F8F45ED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42" r="17822"/>
          <a:stretch/>
        </p:blipFill>
        <p:spPr>
          <a:xfrm>
            <a:off x="215901" y="1506191"/>
            <a:ext cx="3213099" cy="3350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4C111-9108-152E-790B-F4AD9792F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709" y="1487286"/>
            <a:ext cx="3911496" cy="2773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8792E-5137-F44B-F328-D0378BC13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709" y="4315353"/>
            <a:ext cx="5436891" cy="2110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8CCA06-3E68-3AB0-2472-70139A454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275" y="1781716"/>
            <a:ext cx="4799824" cy="23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F224-9B02-8A67-7A70-3523E113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9EECB-21C2-E15F-28AA-9697EE9B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2F857-E835-C468-B3CA-5ADB2A8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E2BC5FA-5CC6-354F-F578-C2F321B50D5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Predictive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DA9C-8FAD-4C0C-977A-DF3F6712403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521A45-4ADE-C3C1-C49D-C9CD722E8B15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C703F-1289-A96D-E619-5CE600ED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332" y="1429945"/>
            <a:ext cx="7952868" cy="46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1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3964-49F8-607B-2754-904D2361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099E3-B750-AEF5-B9EE-028BEE25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924EE-ED80-6ADD-6973-A3CDB0E1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1235421-C901-275F-F961-DB993CF40D8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Scenarios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7FAA4-6442-AC51-8B64-52842C0CBF4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4EB3B-A082-275D-536B-0F8E28796923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40CFE-4372-0F14-4D82-C451F118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2" y="1124819"/>
            <a:ext cx="5446269" cy="3835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FD4ADD-6A68-6E6B-E4C2-44113469E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148" y="2223455"/>
            <a:ext cx="6009596" cy="20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D71C-9072-9FF9-B43F-78519A3B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E399C-147C-96EB-8EF2-0816E387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6CB2D-113C-430C-E38D-7DB069A2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62046A4-A2F6-7FDF-F0B5-77670DC9BE5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Scenarios – Run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7F0EA-2BC8-82C7-CF83-70AE8E71273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5A96DDE-3099-48DF-8605-2A2BFA00BFCF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A13C-969C-59F7-4D06-7C9BAF64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456" y="1275191"/>
            <a:ext cx="6256562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D1F7-6592-CF25-6135-9EBECC4F5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DC7BEA-48FE-A6CE-A139-01F535A57A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8D4EC-A9A3-1114-4E62-63A07055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96397-9D20-666B-E5F9-D724F655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ADFFF-C2C0-82E0-EA33-B913C1A28389}"/>
              </a:ext>
            </a:extLst>
          </p:cNvPr>
          <p:cNvSpPr txBox="1"/>
          <p:nvPr/>
        </p:nvSpPr>
        <p:spPr>
          <a:xfrm>
            <a:off x="550506" y="536130"/>
            <a:ext cx="442271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PRACTICE OPPORTUNITY</a:t>
            </a:r>
          </a:p>
        </p:txBody>
      </p:sp>
    </p:spTree>
    <p:extLst>
      <p:ext uri="{BB962C8B-B14F-4D97-AF65-F5344CB8AC3E}">
        <p14:creationId xmlns:p14="http://schemas.microsoft.com/office/powerpoint/2010/main" val="117340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E709-8427-485A-F521-CC5A74AF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3B27B-BA61-632B-6463-3E7E10F5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9FBC7-F5C6-D83D-C5DD-9F43FBF0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78E800C-07FB-7AA0-D16A-F08A3624862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939DE-F376-EBC6-BE4D-520B83914F7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EF6AA4-60CA-B6CC-3505-F553C98BFD22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E6E92D-A541-9280-E53D-02A8692BD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890805"/>
            <a:ext cx="10934700" cy="480828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You are provided with data on Sales (USD), Unemployment Rate, and Interest Rate data for Walmart. Complete the following tasks: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Exploratory Data Analysis (EDA):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Analyze trends, relationships, and outliers in the data.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Build a Predictive Model: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Forecast Sales (USD) using the provided features.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Validate the model for accuracy.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Scenario Forecasting: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Generate Best Case, Worst Case, and Moderate Case forecasts.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Justify assumptions for each scenario based on economic conditions.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Actionable Insights: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Deliver clear recommendations based on the forecasted scenarios.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00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00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F421-6CE5-1938-172B-83FE0D31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9268" y="1283613"/>
            <a:ext cx="3060152" cy="24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11B2EF-B147-91BD-0F78-2F139C8F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31" y="1168129"/>
            <a:ext cx="11214759" cy="5106142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Introduction to scenario planning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Scenario Planning Key Steps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Advantages of Scenario Planning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Partial Dependency Plot (PDP)</a:t>
            </a:r>
          </a:p>
          <a:p>
            <a:pPr>
              <a:buClr>
                <a:srgbClr val="00B0F0"/>
              </a:buClr>
            </a:pPr>
            <a:r>
              <a:rPr lang="en-US" sz="2000" b="1" dirty="0">
                <a:latin typeface="Montserrat" panose="00000500000000000000" pitchFamily="2" charset="0"/>
              </a:rPr>
              <a:t>Practical Project 1: </a:t>
            </a:r>
            <a:r>
              <a:rPr lang="en-US" sz="2000" dirty="0" err="1">
                <a:latin typeface="Montserrat" panose="00000500000000000000" pitchFamily="2" charset="0"/>
              </a:rPr>
              <a:t>GenAI</a:t>
            </a:r>
            <a:r>
              <a:rPr lang="en-US" sz="2000" dirty="0">
                <a:latin typeface="Montserrat" panose="00000500000000000000" pitchFamily="2" charset="0"/>
              </a:rPr>
              <a:t> for Scenario Planning using Simple Datasets</a:t>
            </a:r>
          </a:p>
          <a:p>
            <a:pPr>
              <a:buClr>
                <a:srgbClr val="00B0F0"/>
              </a:buClr>
            </a:pPr>
            <a:r>
              <a:rPr lang="en-US" sz="2000" b="1" dirty="0">
                <a:latin typeface="Montserrat" panose="00000500000000000000" pitchFamily="2" charset="0"/>
              </a:rPr>
              <a:t>Practical Project 2: </a:t>
            </a:r>
            <a:r>
              <a:rPr lang="en-US" sz="2000" dirty="0">
                <a:latin typeface="Montserrat" panose="00000500000000000000" pitchFamily="2" charset="0"/>
              </a:rPr>
              <a:t>Store Scenario Planning Use Case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6510-63F5-2BEA-4FD5-DB34D464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DF6B-2FF2-55B1-D47F-C54826F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90D94-CD99-E096-A2B9-A4F6749E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9CF380-595D-57F4-44C2-D9A1D588303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ADD0-09C7-0C13-F81B-0274A39D3F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381A6-DE53-62D2-9153-5B78631A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01" y="2954429"/>
            <a:ext cx="7314419" cy="3642581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5075D-7928-875B-6038-F81A9A191828}"/>
              </a:ext>
            </a:extLst>
          </p:cNvPr>
          <p:cNvSpPr txBox="1"/>
          <p:nvPr/>
        </p:nvSpPr>
        <p:spPr>
          <a:xfrm>
            <a:off x="3421277" y="964209"/>
            <a:ext cx="6007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Practice Opportunities Solution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83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336D-B733-A733-9559-164D1D060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890D5-4DEB-FDCE-C0C7-8101F47BD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30B65-34ED-D710-9096-9A4243A2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A447E-12F0-B639-EAFC-3290F7C6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4E707-A0A6-3AE1-E289-D53709274A2A}"/>
              </a:ext>
            </a:extLst>
          </p:cNvPr>
          <p:cNvSpPr txBox="1"/>
          <p:nvPr/>
        </p:nvSpPr>
        <p:spPr>
          <a:xfrm>
            <a:off x="550506" y="536130"/>
            <a:ext cx="4681894" cy="44012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PRACTICAL PROJECT 2: GENAI FOR SCENARIO PLANNING FOR A DEPARTMENT STORE</a:t>
            </a:r>
          </a:p>
        </p:txBody>
      </p:sp>
    </p:spTree>
    <p:extLst>
      <p:ext uri="{BB962C8B-B14F-4D97-AF65-F5344CB8AC3E}">
        <p14:creationId xmlns:p14="http://schemas.microsoft.com/office/powerpoint/2010/main" val="19937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0A54-386F-03AF-3ECD-6C92C42B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5176A7-450B-8E36-7BFF-4E1D5CA0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1E08A-85B0-92B9-9734-7C18699C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26E80AB-929E-78AE-AEFF-52E4032818C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A93BB-2B33-B590-F8ED-39DDD7C7493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EADC63-1B2C-F348-BCA8-9BD69A1A24C2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7CB4E8-1E75-608B-2648-B3F3B0AD25DA}"/>
              </a:ext>
            </a:extLst>
          </p:cNvPr>
          <p:cNvSpPr txBox="1">
            <a:spLocks/>
          </p:cNvSpPr>
          <p:nvPr/>
        </p:nvSpPr>
        <p:spPr>
          <a:xfrm>
            <a:off x="389466" y="907669"/>
            <a:ext cx="10291233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will apply scenario planning using Walmart datasets. The model will take the miami_training.csv and model_reporoduction_instructions.txt to train a machine learning regression model to predict sales.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BBE8C-0A92-4770-957F-7F2168C3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606" y="1883705"/>
            <a:ext cx="5341224" cy="47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961AD-5857-5FCA-9772-EEBAC30A1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A5C04-AF12-2C39-7518-479D4D0E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1E727-8EEC-9BCF-2E88-21CDAFC4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95EFC90-FF20-F208-7FA7-26A058DD70E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06851-161B-E1C3-EDEA-00201E77BAE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E8532B-E887-BD27-ED17-CF3189E42625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9F4B0-0108-75F1-0769-C3596621D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8" y="945443"/>
            <a:ext cx="4290563" cy="2949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CCB3E-C635-F196-301F-4731F4648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529" y="1238363"/>
            <a:ext cx="3607113" cy="2428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8B213D-6E14-4171-CC4D-16AF9C2C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47" y="4169419"/>
            <a:ext cx="5325988" cy="2527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028B2E-373D-6365-18C9-A72EA6F09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980" y="3759620"/>
            <a:ext cx="2903234" cy="27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0B0B-533F-E111-108F-558B1980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BF7CA-8267-BE87-EF48-AD3FA087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1B978-22D4-80EC-EC56-F78827259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BDE7F85-0A40-3FA3-22C8-1B44648B767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B074B-BA5E-604F-94F6-D94BD4F64EE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12CEED-6C6F-C46F-8D44-BBFE8DC07644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212D4-0967-3988-549B-6B89BED0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98" y="822724"/>
            <a:ext cx="3979949" cy="2760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AE8C9-1D2E-12A3-D592-453273766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20" y="3742156"/>
            <a:ext cx="4240899" cy="3025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09A86-1E5A-E3C5-3EBF-492E558D1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413" y="907669"/>
            <a:ext cx="4917440" cy="57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1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133A-3699-AAE1-A425-6B0AC1A39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CC99D-CB09-B7A4-B876-AE17A0E5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1AC22-2CF6-4D10-3477-476BDE9D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1507400-ECA9-E860-73E8-FC068283759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5EB46-BD7C-85D6-A33E-1D097C71406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505C1AF-0E0D-1E34-159C-FDA8D322A23F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D6AB9-A7F4-2D6C-E547-172A7747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19" y="1059047"/>
            <a:ext cx="2443561" cy="5532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1C0420-1535-FABB-5127-F276DC7A8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88" y="1907403"/>
            <a:ext cx="3198092" cy="3774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DD88-0499-4D4C-9E23-8F4C4A5CB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840" y="1348571"/>
            <a:ext cx="3693480" cy="3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7037-CF3E-34E6-8BA8-026B9BDD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6F001-79F3-0415-52AA-6C3021B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70A9A-6D64-6DB9-F27A-F6FF596F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4D7A09A-6C79-7DB6-F19B-912F78113CB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Financial Planning and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FDCCC5-0899-ABF3-4E60-0169CF6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777040"/>
            <a:ext cx="11214759" cy="2149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Financial Planning and Analysis (FP&amp;A) is a critical business function that focuses on providing financial insights to support decision-making and drive a company’s strategic objectives. 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It involves analyzing financial data, forecasting future financial performance, budgeting, and offering recommendations to enhance financial health and operational efficiency.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9902-B05D-4B6A-D257-6B812242BD6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F59B84-8208-9C18-8021-66C210657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084945"/>
              </p:ext>
            </p:extLst>
          </p:nvPr>
        </p:nvGraphicFramePr>
        <p:xfrm>
          <a:off x="202944" y="417286"/>
          <a:ext cx="11653703" cy="624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889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7DB-BCBE-A828-1B29-59CE5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0F3E-34E9-EDA7-FF70-CABCEB35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6366-2BB7-A9D3-A415-8E7549D9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6AE06-3115-7DF7-7BB6-4939E913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AE293-510B-072A-C668-B137445BB665}"/>
              </a:ext>
            </a:extLst>
          </p:cNvPr>
          <p:cNvSpPr txBox="1"/>
          <p:nvPr/>
        </p:nvSpPr>
        <p:spPr>
          <a:xfrm>
            <a:off x="550506" y="536130"/>
            <a:ext cx="4422710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INTRODUCTION TO SCENARIO PLANNING</a:t>
            </a:r>
          </a:p>
        </p:txBody>
      </p:sp>
    </p:spTree>
    <p:extLst>
      <p:ext uri="{BB962C8B-B14F-4D97-AF65-F5344CB8AC3E}">
        <p14:creationId xmlns:p14="http://schemas.microsoft.com/office/powerpoint/2010/main" val="226631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C059-B80A-51A8-5275-D6C77ADA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FCCBB-1847-E404-56D6-90771990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BA85B-950A-41E6-EFA4-3444F9BA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E4CA017-3436-6AD1-1CF9-92C4F2D8D3E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Introduction to Scenario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B2949-42D7-F7C4-04CB-665DBBC6985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834784-3E81-7A93-ACDC-24490523BB6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86198F-810F-0CE8-485F-862966F106AC}"/>
              </a:ext>
            </a:extLst>
          </p:cNvPr>
          <p:cNvSpPr txBox="1">
            <a:spLocks/>
          </p:cNvSpPr>
          <p:nvPr/>
        </p:nvSpPr>
        <p:spPr>
          <a:xfrm>
            <a:off x="347927" y="907669"/>
            <a:ext cx="11496145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Scenario planning is a strategic planning method for creating and analyzing multiple, plausible future scenarios to aid in decision-making and preparedness. </a:t>
            </a:r>
          </a:p>
          <a:p>
            <a:r>
              <a:rPr lang="en-US" dirty="0"/>
              <a:t>It helps organizations anticipate potential risks, opportunities, and uncertainties by considering various factors that could influence future outcomes.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23D614-4152-1D72-748D-6F2BF463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94" y="2348986"/>
            <a:ext cx="6571021" cy="3754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E2DF9-B8F3-1AA6-0E68-F0D2426A48CB}"/>
              </a:ext>
            </a:extLst>
          </p:cNvPr>
          <p:cNvSpPr txBox="1"/>
          <p:nvPr/>
        </p:nvSpPr>
        <p:spPr>
          <a:xfrm>
            <a:off x="5005554" y="2869514"/>
            <a:ext cx="1404620" cy="253916"/>
          </a:xfrm>
          <a:prstGeom prst="rect">
            <a:avLst/>
          </a:prstGeom>
          <a:solidFill>
            <a:srgbClr val="EBED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SCENARIO PLANNING</a:t>
            </a:r>
          </a:p>
        </p:txBody>
      </p:sp>
    </p:spTree>
    <p:extLst>
      <p:ext uri="{BB962C8B-B14F-4D97-AF65-F5344CB8AC3E}">
        <p14:creationId xmlns:p14="http://schemas.microsoft.com/office/powerpoint/2010/main" val="35251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A8C2-6376-AB0A-901A-5DC35265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419EC-350E-4648-CB00-A63EA6E8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B75D4-6482-D047-9D15-AE997CC5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CD3FAE6-D0D1-F4F7-6826-B69F734278F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Scenario Planning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0C154-B481-4DFC-2086-E0D2D1E729A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73A703-B532-6AB0-E63C-CB619AD21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724103"/>
              </p:ext>
            </p:extLst>
          </p:nvPr>
        </p:nvGraphicFramePr>
        <p:xfrm>
          <a:off x="811671" y="-398272"/>
          <a:ext cx="10730473" cy="610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443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A16E-6590-A792-1017-4A549440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057885-BE1B-9CFC-5680-18051771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57927-1F78-EF4A-9F1F-AA2B0C10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06CE6ED-FD04-18CE-F45A-80CD6032342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Benefits of Scenario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114C6-4384-BC7F-C681-F4EEA44CE26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C07AC9-729D-54DF-8C69-CBAB7032F8B1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F8CC4ED-B0CB-B41F-D178-6E39BE94E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6978"/>
              </p:ext>
            </p:extLst>
          </p:nvPr>
        </p:nvGraphicFramePr>
        <p:xfrm>
          <a:off x="1352673" y="249530"/>
          <a:ext cx="9309100" cy="579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077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EB9DE-0129-E576-9DC6-40CA1FF89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6B42C4-D940-9C8F-BBD1-F6146E63EE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28C67-C52F-3F7D-1B14-16242269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413B1-6B76-CD10-CAA6-E6DBEFB3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66E66F-9CEB-29F0-7FEB-EE0298304043}"/>
              </a:ext>
            </a:extLst>
          </p:cNvPr>
          <p:cNvSpPr txBox="1"/>
          <p:nvPr/>
        </p:nvSpPr>
        <p:spPr>
          <a:xfrm>
            <a:off x="550506" y="536130"/>
            <a:ext cx="4422710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WHAT IS PARTIAL DEPENDENCE PLOT (PDP)?</a:t>
            </a:r>
          </a:p>
        </p:txBody>
      </p:sp>
    </p:spTree>
    <p:extLst>
      <p:ext uri="{BB962C8B-B14F-4D97-AF65-F5344CB8AC3E}">
        <p14:creationId xmlns:p14="http://schemas.microsoft.com/office/powerpoint/2010/main" val="37479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3245-6783-3A29-41EA-43DBB733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52330-B9E8-1DF0-E768-08A22625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DAD7B-A1BF-F46F-5C8B-A3618AF9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3A3C4CF-B122-ECBE-49CB-0B475988B8B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Partial Dependence Plot (PDP)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D09ED-D271-1A3D-021B-26965C4AB33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818504-059B-7358-9A49-6A19A9DD6B6E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7F22AB1-CFEC-9B6E-8487-09A8CC10DA84}"/>
              </a:ext>
            </a:extLst>
          </p:cNvPr>
          <p:cNvSpPr txBox="1">
            <a:spLocks/>
          </p:cNvSpPr>
          <p:nvPr/>
        </p:nvSpPr>
        <p:spPr>
          <a:xfrm>
            <a:off x="209597" y="844189"/>
            <a:ext cx="11849100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Partial Dependence Plot (PDP) is a tool used to visualize the relationship between a feature (or multiple features) and the predicted outcome of a model.</a:t>
            </a:r>
          </a:p>
          <a:p>
            <a:r>
              <a:rPr lang="en-US" dirty="0"/>
              <a:t>It helps to understand how the model's predictions depend on a specific feature, marginalizing other features.</a:t>
            </a:r>
          </a:p>
          <a:p>
            <a:r>
              <a:rPr lang="en-US" dirty="0"/>
              <a:t>Due to the limits of human perception, the size of the set of input features of interest must be small (usually one or two); thus, the input features of interest are usually chosen among the most important features.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90A6E-EACD-47EB-0F97-F7E393FA0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08" y="2763120"/>
            <a:ext cx="6889030" cy="40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1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SP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8ECC"/>
      </a:accent1>
      <a:accent2>
        <a:srgbClr val="49C0F5"/>
      </a:accent2>
      <a:accent3>
        <a:srgbClr val="35BDAD"/>
      </a:accent3>
      <a:accent4>
        <a:srgbClr val="474AC1"/>
      </a:accent4>
      <a:accent5>
        <a:srgbClr val="26292D"/>
      </a:accent5>
      <a:accent6>
        <a:srgbClr val="8CFCA7"/>
      </a:accent6>
      <a:hlink>
        <a:srgbClr val="0B8ECC"/>
      </a:hlink>
      <a:folHlink>
        <a:srgbClr val="49C0F5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rtlCol="0" anchor="ctr">
        <a:noAutofit/>
      </a:bodyPr>
      <a:lstStyle>
        <a:defPPr algn="l">
          <a:defRPr dirty="0"/>
        </a:defPPr>
      </a:lstStyle>
    </a:spDef>
    <a:txDef>
      <a:spPr>
        <a:noFill/>
      </a:spPr>
      <a:bodyPr wrap="square" rtlCol="0">
        <a:noAutofit/>
      </a:bodyPr>
      <a:lstStyle>
        <a:defPPr marL="228600" indent="-228600" algn="l">
          <a:lnSpc>
            <a:spcPct val="120000"/>
          </a:lnSpc>
          <a:spcBef>
            <a:spcPts val="400"/>
          </a:spcBef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SP Instructional Template 2021 FULL" id="{AE94AF34-459A-4CC8-B9CC-343EAC681191}" vid="{86191A48-A61E-4A5B-AFB2-039AB9BB08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1286</Words>
  <Application>Microsoft Office PowerPoint</Application>
  <PresentationFormat>Widescreen</PresentationFormat>
  <Paragraphs>120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Montserrat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585</cp:revision>
  <dcterms:created xsi:type="dcterms:W3CDTF">2019-11-18T17:58:36Z</dcterms:created>
  <dcterms:modified xsi:type="dcterms:W3CDTF">2025-01-23T01:54:09Z</dcterms:modified>
</cp:coreProperties>
</file>